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694"/>
  </p:normalViewPr>
  <p:slideViewPr>
    <p:cSldViewPr snapToGrid="0">
      <p:cViewPr varScale="1">
        <p:scale>
          <a:sx n="121" d="100"/>
          <a:sy n="121" d="100"/>
        </p:scale>
        <p:origin x="7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B872AC-444C-CDE8-1E63-976ED608B4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167058C-8699-5BE6-981D-513C4C4408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A796033-655B-524C-C00D-7FA82DF22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5E9D-0FC8-D143-9AEB-2F3DE84A4662}" type="datetimeFigureOut">
              <a:rPr lang="it-IT" smtClean="0"/>
              <a:t>01/04/26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3512306-37F6-450C-0FD1-FA5813015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436ED87-4CB1-086C-3D44-96125279A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E0A2-EEEA-404C-8B31-D70105A396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4197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F74A0F-FEE1-2D7D-F935-A382D518C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1601EBA-B888-4F3F-696C-750CD8F3CD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409E9CD-0C95-BD70-9AA5-0AEE5872D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5E9D-0FC8-D143-9AEB-2F3DE84A4662}" type="datetimeFigureOut">
              <a:rPr lang="it-IT" smtClean="0"/>
              <a:t>01/04/26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941E146-9938-7B2C-D6DD-C5CFECFD9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62F7247-BFC4-6953-F753-129DB429D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E0A2-EEEA-404C-8B31-D70105A396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4027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9F76F17-663F-E647-8598-AE6CAF6237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D76E81A-9A9B-94CB-8CD0-D1A7115084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F824901-1A27-1B9D-DC77-F9DBE78D7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5E9D-0FC8-D143-9AEB-2F3DE84A4662}" type="datetimeFigureOut">
              <a:rPr lang="it-IT" smtClean="0"/>
              <a:t>01/04/26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977E5E2-0860-4AA5-482F-A1F3E82DC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010526C-EB0D-9870-2B8D-524D16A49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E0A2-EEEA-404C-8B31-D70105A396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4883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7A52B4-BBB9-D1A9-1359-F564913E2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59D422B-82E9-6D34-09C3-1D4CD2227C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D0B0E0B-AE6C-CF79-AF28-6313FFE44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5E9D-0FC8-D143-9AEB-2F3DE84A4662}" type="datetimeFigureOut">
              <a:rPr lang="it-IT" smtClean="0"/>
              <a:t>01/04/26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BDC7793-3B80-B8D0-B478-24EC97B4B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937869F-8EF7-84D7-2A6D-AC57FBF4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E0A2-EEEA-404C-8B31-D70105A396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740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B8B028-61F2-3293-2911-4ADC48B88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B72452E-38E6-0D53-1D69-73B6CBBD61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3BDC6F2-14A1-D539-B1C1-E2F304FBA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5E9D-0FC8-D143-9AEB-2F3DE84A4662}" type="datetimeFigureOut">
              <a:rPr lang="it-IT" smtClean="0"/>
              <a:t>01/04/26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2F0C819-BDB1-F840-0574-2B25D6939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9ACCFCB-B115-B76A-FD55-F3E564EAC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E0A2-EEEA-404C-8B31-D70105A396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5471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D3A6FF-5201-4B2B-C9D6-9B06C45BC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89B8739-773D-29B2-6D75-1309E98285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459E4E4-8C0E-0047-0210-8AC37EC44A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75AFC3E-649F-2427-69A4-67F31D99E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5E9D-0FC8-D143-9AEB-2F3DE84A4662}" type="datetimeFigureOut">
              <a:rPr lang="it-IT" smtClean="0"/>
              <a:t>01/04/26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B4E4F0B-9BB7-009E-1F41-E97E60C2F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3D4929D-6D99-8EF1-0342-A43A08F11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E0A2-EEEA-404C-8B31-D70105A396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3356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C1E504-8253-DF9B-9E8A-CA382BBEC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CFF44F8-A7A7-4EA3-9D0C-5B1C15A7BF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9A28D21-FBE6-D64A-5FF7-07C6E302FF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32A8C9B-2757-430A-C028-DAF3C96E9D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392CF21-F048-E9E6-16F0-7E4C05430D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43A6FF0-C4E7-A6C3-73C8-CEEC40427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5E9D-0FC8-D143-9AEB-2F3DE84A4662}" type="datetimeFigureOut">
              <a:rPr lang="it-IT" smtClean="0"/>
              <a:t>01/04/26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849E4AB-E43B-7E37-17DF-8E77A48BC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67BAD29-5054-252E-478E-40C3D751F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E0A2-EEEA-404C-8B31-D70105A396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3870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73B105-E4BD-A976-DE16-9A61E3D82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E002207B-E1BD-2D6D-7135-210AB2A7D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5E9D-0FC8-D143-9AEB-2F3DE84A4662}" type="datetimeFigureOut">
              <a:rPr lang="it-IT" smtClean="0"/>
              <a:t>01/04/26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99CF7D6-57DD-8252-191F-E61D5AC85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4ECDBFF-8D36-4A02-EAF7-9D295DC60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E0A2-EEEA-404C-8B31-D70105A396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2747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A2D2596-F7B4-A1C9-E073-41B90863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5E9D-0FC8-D143-9AEB-2F3DE84A4662}" type="datetimeFigureOut">
              <a:rPr lang="it-IT" smtClean="0"/>
              <a:t>01/04/26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BC4EE9F-6FAE-8609-3EE6-AD892DD79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F2B566F-1902-FF5E-3D6B-47E64CB48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E0A2-EEEA-404C-8B31-D70105A396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9266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34A22C-8AD5-E321-2A20-88B321FBB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C8A4C6-DB5A-8ECD-6294-885BAAF2A3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B8BBA1A-0AF9-0282-172E-C579FA3F97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A326DDE-3FA0-8D7A-77FE-4F14002A2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5E9D-0FC8-D143-9AEB-2F3DE84A4662}" type="datetimeFigureOut">
              <a:rPr lang="it-IT" smtClean="0"/>
              <a:t>01/04/26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33AB683-D391-8624-8A69-FA90DC46B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754D790-E91C-CD77-C974-0F45D201E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E0A2-EEEA-404C-8B31-D70105A396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4114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0A30F5-19B1-5880-602D-5132BDC60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B41F206-D939-CBCE-39B3-85566E7BD9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F243199-18B3-1C8D-E7F2-701D372741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A2750D3-4F33-2942-A99A-D7862990E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5E9D-0FC8-D143-9AEB-2F3DE84A4662}" type="datetimeFigureOut">
              <a:rPr lang="it-IT" smtClean="0"/>
              <a:t>01/04/26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DC1B8B4-7820-099C-4B3C-C4B01B4DB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88D6159-B80E-5711-3E46-650504CE3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E0A2-EEEA-404C-8B31-D70105A396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708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23062575-B954-8DE5-87A6-5BC1E39C4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8D659D4-6939-D6AC-8439-9C2C5EFA9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FDF0F38-93EE-E905-2E07-9E6177AE7F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2D5E9D-0FC8-D143-9AEB-2F3DE84A4662}" type="datetimeFigureOut">
              <a:rPr lang="it-IT" smtClean="0"/>
              <a:t>01/04/26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4F4C3A3-A791-61F7-4F0E-1B2E437758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787C91B-DA46-2C1B-16D1-76674F740F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0FE0A2-EEEA-404C-8B31-D70105A396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4857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5B464E-583B-3454-CA42-BA25C3C6B4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/>
              <a:t>soqquadro.org</a:t>
            </a:r>
            <a:br>
              <a:rPr lang="it-IT"/>
            </a:br>
            <a:r>
              <a:rPr lang="it-IT" dirty="0"/>
              <a:t>http://151.97.125.211/</a:t>
            </a:r>
          </a:p>
        </p:txBody>
      </p:sp>
    </p:spTree>
    <p:extLst>
      <p:ext uri="{BB962C8B-B14F-4D97-AF65-F5344CB8AC3E}">
        <p14:creationId xmlns:p14="http://schemas.microsoft.com/office/powerpoint/2010/main" val="1032263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6AE3CEE-B7EB-9FBC-DB75-DAB913C94E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http://</a:t>
            </a:r>
            <a:r>
              <a:rPr lang="it-IT" dirty="0" err="1"/>
              <a:t>soqquadro.org</a:t>
            </a:r>
            <a:r>
              <a:rPr lang="it-IT" dirty="0"/>
              <a:t>/</a:t>
            </a:r>
            <a:r>
              <a:rPr lang="it-IT" dirty="0" err="1"/>
              <a:t>tecweb_iscrizione</a:t>
            </a:r>
            <a:r>
              <a:rPr lang="it-IT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4292937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>
            <a:extLst>
              <a:ext uri="{FF2B5EF4-FFF2-40B4-BE49-F238E27FC236}">
                <a16:creationId xmlns:a16="http://schemas.microsoft.com/office/drawing/2014/main" id="{F7E167EE-389B-CB14-0407-40F35AB98E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7681" y="22067"/>
            <a:ext cx="12259638" cy="6754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096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egnaposto contenuto 8">
            <a:extLst>
              <a:ext uri="{FF2B5EF4-FFF2-40B4-BE49-F238E27FC236}">
                <a16:creationId xmlns:a16="http://schemas.microsoft.com/office/drawing/2014/main" id="{F8CFD2B4-E29C-A0F2-30BF-A1B5063FE1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816" y="135014"/>
            <a:ext cx="11753213" cy="5933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5858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18</Words>
  <Application>Microsoft Macintosh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Tema di Office</vt:lpstr>
      <vt:lpstr>soqquadro.org http://151.97.125.211/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Salvatore Arcidiacono</dc:creator>
  <cp:lastModifiedBy>Salvatore Arcidiacono</cp:lastModifiedBy>
  <cp:revision>3</cp:revision>
  <dcterms:created xsi:type="dcterms:W3CDTF">2026-04-01T10:29:06Z</dcterms:created>
  <dcterms:modified xsi:type="dcterms:W3CDTF">2026-04-01T12:08:19Z</dcterms:modified>
</cp:coreProperties>
</file>