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63" r:id="rId2"/>
    <p:sldId id="364" r:id="rId3"/>
    <p:sldId id="405" r:id="rId4"/>
    <p:sldId id="421" r:id="rId5"/>
    <p:sldId id="376" r:id="rId6"/>
    <p:sldId id="365" r:id="rId7"/>
    <p:sldId id="377" r:id="rId8"/>
    <p:sldId id="379" r:id="rId9"/>
    <p:sldId id="378" r:id="rId10"/>
    <p:sldId id="375" r:id="rId11"/>
    <p:sldId id="423" r:id="rId12"/>
    <p:sldId id="370" r:id="rId13"/>
    <p:sldId id="371" r:id="rId14"/>
    <p:sldId id="380" r:id="rId15"/>
    <p:sldId id="385" r:id="rId16"/>
    <p:sldId id="386" r:id="rId17"/>
    <p:sldId id="381" r:id="rId18"/>
    <p:sldId id="382" r:id="rId19"/>
    <p:sldId id="388" r:id="rId20"/>
    <p:sldId id="383" r:id="rId21"/>
    <p:sldId id="387" r:id="rId22"/>
    <p:sldId id="397" r:id="rId23"/>
    <p:sldId id="398" r:id="rId24"/>
    <p:sldId id="422" r:id="rId25"/>
    <p:sldId id="424" r:id="rId26"/>
    <p:sldId id="389" r:id="rId27"/>
    <p:sldId id="390" r:id="rId28"/>
    <p:sldId id="393" r:id="rId29"/>
    <p:sldId id="392" r:id="rId30"/>
    <p:sldId id="391" r:id="rId31"/>
    <p:sldId id="394" r:id="rId32"/>
    <p:sldId id="396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5B6"/>
    <a:srgbClr val="2F5597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38F9D1-36B9-084B-A064-602F01785DD6}" v="8" dt="2021-12-06T10:14:41.8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10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0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3EDEC-7B85-4E38-BCDC-96117FF20F1E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BEDD04-A741-44A2-960A-F8E0C72101E5}">
      <dgm:prSet/>
      <dgm:spPr/>
      <dgm:t>
        <a:bodyPr/>
        <a:lstStyle/>
        <a:p>
          <a:r>
            <a:rPr lang="it-IT" dirty="0"/>
            <a:t>&lt;i&gt; e &lt;b&gt; </a:t>
          </a:r>
        </a:p>
        <a:p>
          <a:r>
            <a:rPr lang="it-IT" dirty="0"/>
            <a:t>vs. </a:t>
          </a:r>
        </a:p>
        <a:p>
          <a:r>
            <a:rPr lang="it-IT" dirty="0"/>
            <a:t>&lt;em&gt; e &lt;strong&gt;</a:t>
          </a:r>
          <a:endParaRPr lang="en-US" dirty="0"/>
        </a:p>
      </dgm:t>
    </dgm:pt>
    <dgm:pt modelId="{68F50D96-F6E7-484B-8C61-F2E542742589}" type="parTrans" cxnId="{AE8DBBCD-1ADE-4493-AB5E-CA871EB0A8E3}">
      <dgm:prSet/>
      <dgm:spPr/>
      <dgm:t>
        <a:bodyPr/>
        <a:lstStyle/>
        <a:p>
          <a:endParaRPr lang="en-US"/>
        </a:p>
      </dgm:t>
    </dgm:pt>
    <dgm:pt modelId="{37189910-5DE6-46A8-985A-0F5053D95D22}" type="sibTrans" cxnId="{AE8DBBCD-1ADE-4493-AB5E-CA871EB0A8E3}">
      <dgm:prSet/>
      <dgm:spPr/>
      <dgm:t>
        <a:bodyPr/>
        <a:lstStyle/>
        <a:p>
          <a:endParaRPr lang="en-US"/>
        </a:p>
      </dgm:t>
    </dgm:pt>
    <dgm:pt modelId="{50952262-F1EF-475B-86AF-EE87A7BA31B7}">
      <dgm:prSet/>
      <dgm:spPr/>
      <dgm:t>
        <a:bodyPr/>
        <a:lstStyle/>
        <a:p>
          <a:r>
            <a:rPr lang="it-IT"/>
            <a:t>&lt;small&gt;</a:t>
          </a:r>
          <a:endParaRPr lang="en-US"/>
        </a:p>
      </dgm:t>
    </dgm:pt>
    <dgm:pt modelId="{DA3E4ED8-8B9F-4497-9162-DEB2A7F4C62F}" type="parTrans" cxnId="{0F6AA80F-A87D-4A1C-9941-538E506850CA}">
      <dgm:prSet/>
      <dgm:spPr/>
      <dgm:t>
        <a:bodyPr/>
        <a:lstStyle/>
        <a:p>
          <a:endParaRPr lang="en-US"/>
        </a:p>
      </dgm:t>
    </dgm:pt>
    <dgm:pt modelId="{DC80AB61-C137-44F7-BEDE-01CBC1ADC475}" type="sibTrans" cxnId="{0F6AA80F-A87D-4A1C-9941-538E506850CA}">
      <dgm:prSet/>
      <dgm:spPr/>
      <dgm:t>
        <a:bodyPr/>
        <a:lstStyle/>
        <a:p>
          <a:endParaRPr lang="en-US"/>
        </a:p>
      </dgm:t>
    </dgm:pt>
    <dgm:pt modelId="{A396467E-9D3C-4087-B14A-E85DDFF26960}">
      <dgm:prSet/>
      <dgm:spPr/>
      <dgm:t>
        <a:bodyPr/>
        <a:lstStyle/>
        <a:p>
          <a:r>
            <a:rPr lang="it-IT" dirty="0"/>
            <a:t>&lt;sub&gt;, &lt;</a:t>
          </a:r>
          <a:r>
            <a:rPr lang="it-IT" dirty="0" err="1"/>
            <a:t>sup</a:t>
          </a:r>
          <a:r>
            <a:rPr lang="it-IT" dirty="0"/>
            <a:t>&gt;</a:t>
          </a:r>
          <a:endParaRPr lang="en-US" dirty="0"/>
        </a:p>
      </dgm:t>
    </dgm:pt>
    <dgm:pt modelId="{B3E42C46-854C-43D8-AD7F-7BF3F68FAA1A}" type="parTrans" cxnId="{D9316E85-F1F2-4D93-B397-BFB4E5BDC596}">
      <dgm:prSet/>
      <dgm:spPr/>
      <dgm:t>
        <a:bodyPr/>
        <a:lstStyle/>
        <a:p>
          <a:endParaRPr lang="en-US"/>
        </a:p>
      </dgm:t>
    </dgm:pt>
    <dgm:pt modelId="{7DE0CE0F-3BE2-41EC-8AA5-7D54E59DF90E}" type="sibTrans" cxnId="{D9316E85-F1F2-4D93-B397-BFB4E5BDC596}">
      <dgm:prSet/>
      <dgm:spPr/>
      <dgm:t>
        <a:bodyPr/>
        <a:lstStyle/>
        <a:p>
          <a:endParaRPr lang="en-US"/>
        </a:p>
      </dgm:t>
    </dgm:pt>
    <dgm:pt modelId="{B252EFEF-ACE8-42A3-BB8E-74C59CE331B8}">
      <dgm:prSet/>
      <dgm:spPr/>
      <dgm:t>
        <a:bodyPr/>
        <a:lstStyle/>
        <a:p>
          <a:r>
            <a:rPr lang="it-IT"/>
            <a:t>&lt;mark&gt; (evidenziato)</a:t>
          </a:r>
          <a:endParaRPr lang="en-US"/>
        </a:p>
      </dgm:t>
    </dgm:pt>
    <dgm:pt modelId="{4EFC48CE-15E2-45B4-B374-F0AEF0D74E27}" type="parTrans" cxnId="{E7F9CA96-B800-41DF-A39C-3723FDD783C4}">
      <dgm:prSet/>
      <dgm:spPr/>
      <dgm:t>
        <a:bodyPr/>
        <a:lstStyle/>
        <a:p>
          <a:endParaRPr lang="en-US"/>
        </a:p>
      </dgm:t>
    </dgm:pt>
    <dgm:pt modelId="{5DAAC8A9-34BE-4802-AD74-2CF2AA1F69B1}" type="sibTrans" cxnId="{E7F9CA96-B800-41DF-A39C-3723FDD783C4}">
      <dgm:prSet/>
      <dgm:spPr/>
      <dgm:t>
        <a:bodyPr/>
        <a:lstStyle/>
        <a:p>
          <a:endParaRPr lang="en-US"/>
        </a:p>
      </dgm:t>
    </dgm:pt>
    <dgm:pt modelId="{927DE7CC-6C4E-4FE7-804E-BF4FA39067DD}">
      <dgm:prSet/>
      <dgm:spPr/>
      <dgm:t>
        <a:bodyPr/>
        <a:lstStyle/>
        <a:p>
          <a:r>
            <a:rPr lang="it-IT"/>
            <a:t>&lt;del&gt; (eliminato)</a:t>
          </a:r>
          <a:endParaRPr lang="en-US"/>
        </a:p>
      </dgm:t>
    </dgm:pt>
    <dgm:pt modelId="{6E5CC9CE-17E8-40F6-B6A1-768F14E5D7C0}" type="parTrans" cxnId="{6DD11434-BBFF-43D9-9BA1-3E619FE11526}">
      <dgm:prSet/>
      <dgm:spPr/>
      <dgm:t>
        <a:bodyPr/>
        <a:lstStyle/>
        <a:p>
          <a:endParaRPr lang="en-US"/>
        </a:p>
      </dgm:t>
    </dgm:pt>
    <dgm:pt modelId="{5DB9C582-B3FD-4AC4-9F7B-BF48849202D4}" type="sibTrans" cxnId="{6DD11434-BBFF-43D9-9BA1-3E619FE11526}">
      <dgm:prSet/>
      <dgm:spPr/>
      <dgm:t>
        <a:bodyPr/>
        <a:lstStyle/>
        <a:p>
          <a:endParaRPr lang="en-US"/>
        </a:p>
      </dgm:t>
    </dgm:pt>
    <dgm:pt modelId="{8D434BC7-28CA-41BE-8E78-63F3EF58D133}">
      <dgm:prSet/>
      <dgm:spPr/>
      <dgm:t>
        <a:bodyPr/>
        <a:lstStyle/>
        <a:p>
          <a:r>
            <a:rPr lang="it-IT"/>
            <a:t>&lt;ins&gt; (inserito)</a:t>
          </a:r>
          <a:endParaRPr lang="en-US"/>
        </a:p>
      </dgm:t>
    </dgm:pt>
    <dgm:pt modelId="{6E840E7D-EA2C-4749-91AE-FF2BBC5133E6}" type="parTrans" cxnId="{4EE8C4C6-DEBE-4DBC-8517-93EF3E98A135}">
      <dgm:prSet/>
      <dgm:spPr/>
      <dgm:t>
        <a:bodyPr/>
        <a:lstStyle/>
        <a:p>
          <a:endParaRPr lang="en-US"/>
        </a:p>
      </dgm:t>
    </dgm:pt>
    <dgm:pt modelId="{FC3FDAD4-E661-4E02-BA79-5D063E4A8E70}" type="sibTrans" cxnId="{4EE8C4C6-DEBE-4DBC-8517-93EF3E98A135}">
      <dgm:prSet/>
      <dgm:spPr/>
      <dgm:t>
        <a:bodyPr/>
        <a:lstStyle/>
        <a:p>
          <a:endParaRPr lang="en-US"/>
        </a:p>
      </dgm:t>
    </dgm:pt>
    <dgm:pt modelId="{C7E0DDB8-2572-45AA-B11F-8162726136FC}">
      <dgm:prSet/>
      <dgm:spPr/>
      <dgm:t>
        <a:bodyPr/>
        <a:lstStyle/>
        <a:p>
          <a:r>
            <a:rPr lang="it-IT"/>
            <a:t>&lt;u&gt;</a:t>
          </a:r>
          <a:endParaRPr lang="en-US"/>
        </a:p>
      </dgm:t>
    </dgm:pt>
    <dgm:pt modelId="{AFA60EB6-23E4-4FAF-A503-22E5CDF11507}" type="parTrans" cxnId="{101C4938-2F00-4DB8-8814-A6AFBC12AE5F}">
      <dgm:prSet/>
      <dgm:spPr/>
      <dgm:t>
        <a:bodyPr/>
        <a:lstStyle/>
        <a:p>
          <a:endParaRPr lang="en-US"/>
        </a:p>
      </dgm:t>
    </dgm:pt>
    <dgm:pt modelId="{DBDF3364-5CD7-4B62-9194-D491C3843A9A}" type="sibTrans" cxnId="{101C4938-2F00-4DB8-8814-A6AFBC12AE5F}">
      <dgm:prSet/>
      <dgm:spPr/>
      <dgm:t>
        <a:bodyPr/>
        <a:lstStyle/>
        <a:p>
          <a:endParaRPr lang="en-US"/>
        </a:p>
      </dgm:t>
    </dgm:pt>
    <dgm:pt modelId="{4F107D9F-10D1-F94A-AD29-B179C34D43A7}" type="pres">
      <dgm:prSet presAssocID="{2F63EDEC-7B85-4E38-BCDC-96117FF20F1E}" presName="diagram" presStyleCnt="0">
        <dgm:presLayoutVars>
          <dgm:dir/>
          <dgm:resizeHandles val="exact"/>
        </dgm:presLayoutVars>
      </dgm:prSet>
      <dgm:spPr/>
    </dgm:pt>
    <dgm:pt modelId="{FF7DD8E4-23FA-2B4B-B9DE-CC4D49D8F201}" type="pres">
      <dgm:prSet presAssocID="{12BEDD04-A741-44A2-960A-F8E0C72101E5}" presName="node" presStyleLbl="node1" presStyleIdx="0" presStyleCnt="7">
        <dgm:presLayoutVars>
          <dgm:bulletEnabled val="1"/>
        </dgm:presLayoutVars>
      </dgm:prSet>
      <dgm:spPr/>
    </dgm:pt>
    <dgm:pt modelId="{F7AB4E5F-E126-F043-9425-8C72B37DE972}" type="pres">
      <dgm:prSet presAssocID="{37189910-5DE6-46A8-985A-0F5053D95D22}" presName="sibTrans" presStyleCnt="0"/>
      <dgm:spPr/>
    </dgm:pt>
    <dgm:pt modelId="{3F99E36C-8554-E24D-A929-0D895B11B9B7}" type="pres">
      <dgm:prSet presAssocID="{50952262-F1EF-475B-86AF-EE87A7BA31B7}" presName="node" presStyleLbl="node1" presStyleIdx="1" presStyleCnt="7">
        <dgm:presLayoutVars>
          <dgm:bulletEnabled val="1"/>
        </dgm:presLayoutVars>
      </dgm:prSet>
      <dgm:spPr/>
    </dgm:pt>
    <dgm:pt modelId="{9E289A2D-E129-D246-B59D-46223F825C1D}" type="pres">
      <dgm:prSet presAssocID="{DC80AB61-C137-44F7-BEDE-01CBC1ADC475}" presName="sibTrans" presStyleCnt="0"/>
      <dgm:spPr/>
    </dgm:pt>
    <dgm:pt modelId="{97760397-ACFF-7A46-AA19-7F037F38207F}" type="pres">
      <dgm:prSet presAssocID="{A396467E-9D3C-4087-B14A-E85DDFF26960}" presName="node" presStyleLbl="node1" presStyleIdx="2" presStyleCnt="7">
        <dgm:presLayoutVars>
          <dgm:bulletEnabled val="1"/>
        </dgm:presLayoutVars>
      </dgm:prSet>
      <dgm:spPr/>
    </dgm:pt>
    <dgm:pt modelId="{120F89E1-C5E3-234C-A9DD-C4CE61E1853A}" type="pres">
      <dgm:prSet presAssocID="{7DE0CE0F-3BE2-41EC-8AA5-7D54E59DF90E}" presName="sibTrans" presStyleCnt="0"/>
      <dgm:spPr/>
    </dgm:pt>
    <dgm:pt modelId="{EA3BAA55-EA57-114E-BB60-7A076F757D01}" type="pres">
      <dgm:prSet presAssocID="{B252EFEF-ACE8-42A3-BB8E-74C59CE331B8}" presName="node" presStyleLbl="node1" presStyleIdx="3" presStyleCnt="7">
        <dgm:presLayoutVars>
          <dgm:bulletEnabled val="1"/>
        </dgm:presLayoutVars>
      </dgm:prSet>
      <dgm:spPr/>
    </dgm:pt>
    <dgm:pt modelId="{B6176D94-1201-0E48-8219-524C8930F403}" type="pres">
      <dgm:prSet presAssocID="{5DAAC8A9-34BE-4802-AD74-2CF2AA1F69B1}" presName="sibTrans" presStyleCnt="0"/>
      <dgm:spPr/>
    </dgm:pt>
    <dgm:pt modelId="{5BE5C39E-9423-6D44-858E-964E30749348}" type="pres">
      <dgm:prSet presAssocID="{927DE7CC-6C4E-4FE7-804E-BF4FA39067DD}" presName="node" presStyleLbl="node1" presStyleIdx="4" presStyleCnt="7">
        <dgm:presLayoutVars>
          <dgm:bulletEnabled val="1"/>
        </dgm:presLayoutVars>
      </dgm:prSet>
      <dgm:spPr/>
    </dgm:pt>
    <dgm:pt modelId="{D5380957-5AB1-A44C-9457-893352EE2E3D}" type="pres">
      <dgm:prSet presAssocID="{5DB9C582-B3FD-4AC4-9F7B-BF48849202D4}" presName="sibTrans" presStyleCnt="0"/>
      <dgm:spPr/>
    </dgm:pt>
    <dgm:pt modelId="{BF874907-7FDF-F94C-A8FC-1081FABBE025}" type="pres">
      <dgm:prSet presAssocID="{8D434BC7-28CA-41BE-8E78-63F3EF58D133}" presName="node" presStyleLbl="node1" presStyleIdx="5" presStyleCnt="7">
        <dgm:presLayoutVars>
          <dgm:bulletEnabled val="1"/>
        </dgm:presLayoutVars>
      </dgm:prSet>
      <dgm:spPr/>
    </dgm:pt>
    <dgm:pt modelId="{B2B27756-98B2-B448-8D51-852F70E21EF0}" type="pres">
      <dgm:prSet presAssocID="{FC3FDAD4-E661-4E02-BA79-5D063E4A8E70}" presName="sibTrans" presStyleCnt="0"/>
      <dgm:spPr/>
    </dgm:pt>
    <dgm:pt modelId="{B4D988BE-8F5E-5248-BD6B-2BD61DF284FC}" type="pres">
      <dgm:prSet presAssocID="{C7E0DDB8-2572-45AA-B11F-8162726136FC}" presName="node" presStyleLbl="node1" presStyleIdx="6" presStyleCnt="7">
        <dgm:presLayoutVars>
          <dgm:bulletEnabled val="1"/>
        </dgm:presLayoutVars>
      </dgm:prSet>
      <dgm:spPr/>
    </dgm:pt>
  </dgm:ptLst>
  <dgm:cxnLst>
    <dgm:cxn modelId="{9484B508-EE22-2540-AB9A-B59901A68D99}" type="presOf" srcId="{12BEDD04-A741-44A2-960A-F8E0C72101E5}" destId="{FF7DD8E4-23FA-2B4B-B9DE-CC4D49D8F201}" srcOrd="0" destOrd="0" presId="urn:microsoft.com/office/officeart/2005/8/layout/default"/>
    <dgm:cxn modelId="{0F6AA80F-A87D-4A1C-9941-538E506850CA}" srcId="{2F63EDEC-7B85-4E38-BCDC-96117FF20F1E}" destId="{50952262-F1EF-475B-86AF-EE87A7BA31B7}" srcOrd="1" destOrd="0" parTransId="{DA3E4ED8-8B9F-4497-9162-DEB2A7F4C62F}" sibTransId="{DC80AB61-C137-44F7-BEDE-01CBC1ADC475}"/>
    <dgm:cxn modelId="{4E210D12-EB4B-3C46-A1A2-71F634A92746}" type="presOf" srcId="{C7E0DDB8-2572-45AA-B11F-8162726136FC}" destId="{B4D988BE-8F5E-5248-BD6B-2BD61DF284FC}" srcOrd="0" destOrd="0" presId="urn:microsoft.com/office/officeart/2005/8/layout/default"/>
    <dgm:cxn modelId="{B11A0729-22DA-8044-9D66-372C621E87E3}" type="presOf" srcId="{A396467E-9D3C-4087-B14A-E85DDFF26960}" destId="{97760397-ACFF-7A46-AA19-7F037F38207F}" srcOrd="0" destOrd="0" presId="urn:microsoft.com/office/officeart/2005/8/layout/default"/>
    <dgm:cxn modelId="{EF07B031-C3D4-D14B-AD50-497F08B8D558}" type="presOf" srcId="{B252EFEF-ACE8-42A3-BB8E-74C59CE331B8}" destId="{EA3BAA55-EA57-114E-BB60-7A076F757D01}" srcOrd="0" destOrd="0" presId="urn:microsoft.com/office/officeart/2005/8/layout/default"/>
    <dgm:cxn modelId="{6DD11434-BBFF-43D9-9BA1-3E619FE11526}" srcId="{2F63EDEC-7B85-4E38-BCDC-96117FF20F1E}" destId="{927DE7CC-6C4E-4FE7-804E-BF4FA39067DD}" srcOrd="4" destOrd="0" parTransId="{6E5CC9CE-17E8-40F6-B6A1-768F14E5D7C0}" sibTransId="{5DB9C582-B3FD-4AC4-9F7B-BF48849202D4}"/>
    <dgm:cxn modelId="{101C4938-2F00-4DB8-8814-A6AFBC12AE5F}" srcId="{2F63EDEC-7B85-4E38-BCDC-96117FF20F1E}" destId="{C7E0DDB8-2572-45AA-B11F-8162726136FC}" srcOrd="6" destOrd="0" parTransId="{AFA60EB6-23E4-4FAF-A503-22E5CDF11507}" sibTransId="{DBDF3364-5CD7-4B62-9194-D491C3843A9A}"/>
    <dgm:cxn modelId="{3128F543-9D45-1C4B-9B8B-E8474DBE07CC}" type="presOf" srcId="{50952262-F1EF-475B-86AF-EE87A7BA31B7}" destId="{3F99E36C-8554-E24D-A929-0D895B11B9B7}" srcOrd="0" destOrd="0" presId="urn:microsoft.com/office/officeart/2005/8/layout/default"/>
    <dgm:cxn modelId="{D9316E85-F1F2-4D93-B397-BFB4E5BDC596}" srcId="{2F63EDEC-7B85-4E38-BCDC-96117FF20F1E}" destId="{A396467E-9D3C-4087-B14A-E85DDFF26960}" srcOrd="2" destOrd="0" parTransId="{B3E42C46-854C-43D8-AD7F-7BF3F68FAA1A}" sibTransId="{7DE0CE0F-3BE2-41EC-8AA5-7D54E59DF90E}"/>
    <dgm:cxn modelId="{E7F9CA96-B800-41DF-A39C-3723FDD783C4}" srcId="{2F63EDEC-7B85-4E38-BCDC-96117FF20F1E}" destId="{B252EFEF-ACE8-42A3-BB8E-74C59CE331B8}" srcOrd="3" destOrd="0" parTransId="{4EFC48CE-15E2-45B4-B374-F0AEF0D74E27}" sibTransId="{5DAAC8A9-34BE-4802-AD74-2CF2AA1F69B1}"/>
    <dgm:cxn modelId="{43DFEFC0-431F-EE47-AAD3-FE123813128C}" type="presOf" srcId="{927DE7CC-6C4E-4FE7-804E-BF4FA39067DD}" destId="{5BE5C39E-9423-6D44-858E-964E30749348}" srcOrd="0" destOrd="0" presId="urn:microsoft.com/office/officeart/2005/8/layout/default"/>
    <dgm:cxn modelId="{4EE8C4C6-DEBE-4DBC-8517-93EF3E98A135}" srcId="{2F63EDEC-7B85-4E38-BCDC-96117FF20F1E}" destId="{8D434BC7-28CA-41BE-8E78-63F3EF58D133}" srcOrd="5" destOrd="0" parTransId="{6E840E7D-EA2C-4749-91AE-FF2BBC5133E6}" sibTransId="{FC3FDAD4-E661-4E02-BA79-5D063E4A8E70}"/>
    <dgm:cxn modelId="{DF8E86CB-FEA4-4F4C-844F-7E905D0F8746}" type="presOf" srcId="{8D434BC7-28CA-41BE-8E78-63F3EF58D133}" destId="{BF874907-7FDF-F94C-A8FC-1081FABBE025}" srcOrd="0" destOrd="0" presId="urn:microsoft.com/office/officeart/2005/8/layout/default"/>
    <dgm:cxn modelId="{AE8DBBCD-1ADE-4493-AB5E-CA871EB0A8E3}" srcId="{2F63EDEC-7B85-4E38-BCDC-96117FF20F1E}" destId="{12BEDD04-A741-44A2-960A-F8E0C72101E5}" srcOrd="0" destOrd="0" parTransId="{68F50D96-F6E7-484B-8C61-F2E542742589}" sibTransId="{37189910-5DE6-46A8-985A-0F5053D95D22}"/>
    <dgm:cxn modelId="{EB7E0EE6-C17C-2046-AE72-4065EB346A9C}" type="presOf" srcId="{2F63EDEC-7B85-4E38-BCDC-96117FF20F1E}" destId="{4F107D9F-10D1-F94A-AD29-B179C34D43A7}" srcOrd="0" destOrd="0" presId="urn:microsoft.com/office/officeart/2005/8/layout/default"/>
    <dgm:cxn modelId="{8A70EB44-7E09-6148-8501-BF88B525BC90}" type="presParOf" srcId="{4F107D9F-10D1-F94A-AD29-B179C34D43A7}" destId="{FF7DD8E4-23FA-2B4B-B9DE-CC4D49D8F201}" srcOrd="0" destOrd="0" presId="urn:microsoft.com/office/officeart/2005/8/layout/default"/>
    <dgm:cxn modelId="{56DA48F2-3F66-AA42-9E55-D424F4F5F3AB}" type="presParOf" srcId="{4F107D9F-10D1-F94A-AD29-B179C34D43A7}" destId="{F7AB4E5F-E126-F043-9425-8C72B37DE972}" srcOrd="1" destOrd="0" presId="urn:microsoft.com/office/officeart/2005/8/layout/default"/>
    <dgm:cxn modelId="{77FFD1EC-AD02-0E4C-8340-97D58BF26068}" type="presParOf" srcId="{4F107D9F-10D1-F94A-AD29-B179C34D43A7}" destId="{3F99E36C-8554-E24D-A929-0D895B11B9B7}" srcOrd="2" destOrd="0" presId="urn:microsoft.com/office/officeart/2005/8/layout/default"/>
    <dgm:cxn modelId="{F8760905-6037-6546-85D7-173504E25A29}" type="presParOf" srcId="{4F107D9F-10D1-F94A-AD29-B179C34D43A7}" destId="{9E289A2D-E129-D246-B59D-46223F825C1D}" srcOrd="3" destOrd="0" presId="urn:microsoft.com/office/officeart/2005/8/layout/default"/>
    <dgm:cxn modelId="{716DD6F6-93F4-8043-8741-2413E2D3A5E6}" type="presParOf" srcId="{4F107D9F-10D1-F94A-AD29-B179C34D43A7}" destId="{97760397-ACFF-7A46-AA19-7F037F38207F}" srcOrd="4" destOrd="0" presId="urn:microsoft.com/office/officeart/2005/8/layout/default"/>
    <dgm:cxn modelId="{ECA7F035-0ADC-F446-83C0-E2473EEEC07E}" type="presParOf" srcId="{4F107D9F-10D1-F94A-AD29-B179C34D43A7}" destId="{120F89E1-C5E3-234C-A9DD-C4CE61E1853A}" srcOrd="5" destOrd="0" presId="urn:microsoft.com/office/officeart/2005/8/layout/default"/>
    <dgm:cxn modelId="{2D35BBF7-ED12-AD4F-A8AA-062555875481}" type="presParOf" srcId="{4F107D9F-10D1-F94A-AD29-B179C34D43A7}" destId="{EA3BAA55-EA57-114E-BB60-7A076F757D01}" srcOrd="6" destOrd="0" presId="urn:microsoft.com/office/officeart/2005/8/layout/default"/>
    <dgm:cxn modelId="{28A04E9B-CEB1-1A4B-A104-C9792C650DCB}" type="presParOf" srcId="{4F107D9F-10D1-F94A-AD29-B179C34D43A7}" destId="{B6176D94-1201-0E48-8219-524C8930F403}" srcOrd="7" destOrd="0" presId="urn:microsoft.com/office/officeart/2005/8/layout/default"/>
    <dgm:cxn modelId="{0E02D85E-4D53-9641-93AD-142A747DA2AF}" type="presParOf" srcId="{4F107D9F-10D1-F94A-AD29-B179C34D43A7}" destId="{5BE5C39E-9423-6D44-858E-964E30749348}" srcOrd="8" destOrd="0" presId="urn:microsoft.com/office/officeart/2005/8/layout/default"/>
    <dgm:cxn modelId="{4FC1ABEF-CB2C-0244-8147-1C35CA2150EE}" type="presParOf" srcId="{4F107D9F-10D1-F94A-AD29-B179C34D43A7}" destId="{D5380957-5AB1-A44C-9457-893352EE2E3D}" srcOrd="9" destOrd="0" presId="urn:microsoft.com/office/officeart/2005/8/layout/default"/>
    <dgm:cxn modelId="{85B4D206-2C03-BF4E-9477-9733B814A921}" type="presParOf" srcId="{4F107D9F-10D1-F94A-AD29-B179C34D43A7}" destId="{BF874907-7FDF-F94C-A8FC-1081FABBE025}" srcOrd="10" destOrd="0" presId="urn:microsoft.com/office/officeart/2005/8/layout/default"/>
    <dgm:cxn modelId="{54F6C667-6B81-044B-83E1-BFECA9306619}" type="presParOf" srcId="{4F107D9F-10D1-F94A-AD29-B179C34D43A7}" destId="{B2B27756-98B2-B448-8D51-852F70E21EF0}" srcOrd="11" destOrd="0" presId="urn:microsoft.com/office/officeart/2005/8/layout/default"/>
    <dgm:cxn modelId="{6AC45DB6-F062-BA41-8219-FBB97CCA0517}" type="presParOf" srcId="{4F107D9F-10D1-F94A-AD29-B179C34D43A7}" destId="{B4D988BE-8F5E-5248-BD6B-2BD61DF284F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DD8E4-23FA-2B4B-B9DE-CC4D49D8F201}">
      <dsp:nvSpPr>
        <dsp:cNvPr id="0" name=""/>
        <dsp:cNvSpPr/>
      </dsp:nvSpPr>
      <dsp:spPr>
        <a:xfrm>
          <a:off x="3201" y="445489"/>
          <a:ext cx="2539866" cy="15239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&lt;i&gt; e &lt;b&gt;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vs.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&lt;em&gt; e &lt;strong&gt;</a:t>
          </a:r>
          <a:endParaRPr lang="en-US" sz="2500" kern="1200" dirty="0"/>
        </a:p>
      </dsp:txBody>
      <dsp:txXfrm>
        <a:off x="3201" y="445489"/>
        <a:ext cx="2539866" cy="1523919"/>
      </dsp:txXfrm>
    </dsp:sp>
    <dsp:sp modelId="{3F99E36C-8554-E24D-A929-0D895B11B9B7}">
      <dsp:nvSpPr>
        <dsp:cNvPr id="0" name=""/>
        <dsp:cNvSpPr/>
      </dsp:nvSpPr>
      <dsp:spPr>
        <a:xfrm>
          <a:off x="2797054" y="445489"/>
          <a:ext cx="2539866" cy="1523919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&lt;small&gt;</a:t>
          </a:r>
          <a:endParaRPr lang="en-US" sz="2500" kern="1200"/>
        </a:p>
      </dsp:txBody>
      <dsp:txXfrm>
        <a:off x="2797054" y="445489"/>
        <a:ext cx="2539866" cy="1523919"/>
      </dsp:txXfrm>
    </dsp:sp>
    <dsp:sp modelId="{97760397-ACFF-7A46-AA19-7F037F38207F}">
      <dsp:nvSpPr>
        <dsp:cNvPr id="0" name=""/>
        <dsp:cNvSpPr/>
      </dsp:nvSpPr>
      <dsp:spPr>
        <a:xfrm>
          <a:off x="5590907" y="445489"/>
          <a:ext cx="2539866" cy="152391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&lt;sub&gt;, &lt;</a:t>
          </a:r>
          <a:r>
            <a:rPr lang="it-IT" sz="2500" kern="1200" dirty="0" err="1"/>
            <a:t>sup</a:t>
          </a:r>
          <a:r>
            <a:rPr lang="it-IT" sz="2500" kern="1200" dirty="0"/>
            <a:t>&gt;</a:t>
          </a:r>
          <a:endParaRPr lang="en-US" sz="2500" kern="1200" dirty="0"/>
        </a:p>
      </dsp:txBody>
      <dsp:txXfrm>
        <a:off x="5590907" y="445489"/>
        <a:ext cx="2539866" cy="1523919"/>
      </dsp:txXfrm>
    </dsp:sp>
    <dsp:sp modelId="{EA3BAA55-EA57-114E-BB60-7A076F757D01}">
      <dsp:nvSpPr>
        <dsp:cNvPr id="0" name=""/>
        <dsp:cNvSpPr/>
      </dsp:nvSpPr>
      <dsp:spPr>
        <a:xfrm>
          <a:off x="8384760" y="445489"/>
          <a:ext cx="2539866" cy="1523919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&lt;mark&gt; (evidenziato)</a:t>
          </a:r>
          <a:endParaRPr lang="en-US" sz="2500" kern="1200"/>
        </a:p>
      </dsp:txBody>
      <dsp:txXfrm>
        <a:off x="8384760" y="445489"/>
        <a:ext cx="2539866" cy="1523919"/>
      </dsp:txXfrm>
    </dsp:sp>
    <dsp:sp modelId="{5BE5C39E-9423-6D44-858E-964E30749348}">
      <dsp:nvSpPr>
        <dsp:cNvPr id="0" name=""/>
        <dsp:cNvSpPr/>
      </dsp:nvSpPr>
      <dsp:spPr>
        <a:xfrm>
          <a:off x="1400128" y="2223395"/>
          <a:ext cx="2539866" cy="152391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&lt;del&gt; (eliminato)</a:t>
          </a:r>
          <a:endParaRPr lang="en-US" sz="2500" kern="1200"/>
        </a:p>
      </dsp:txBody>
      <dsp:txXfrm>
        <a:off x="1400128" y="2223395"/>
        <a:ext cx="2539866" cy="1523919"/>
      </dsp:txXfrm>
    </dsp:sp>
    <dsp:sp modelId="{BF874907-7FDF-F94C-A8FC-1081FABBE025}">
      <dsp:nvSpPr>
        <dsp:cNvPr id="0" name=""/>
        <dsp:cNvSpPr/>
      </dsp:nvSpPr>
      <dsp:spPr>
        <a:xfrm>
          <a:off x="4193981" y="2223395"/>
          <a:ext cx="2539866" cy="1523919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&lt;ins&gt; (inserito)</a:t>
          </a:r>
          <a:endParaRPr lang="en-US" sz="2500" kern="1200"/>
        </a:p>
      </dsp:txBody>
      <dsp:txXfrm>
        <a:off x="4193981" y="2223395"/>
        <a:ext cx="2539866" cy="1523919"/>
      </dsp:txXfrm>
    </dsp:sp>
    <dsp:sp modelId="{B4D988BE-8F5E-5248-BD6B-2BD61DF284FC}">
      <dsp:nvSpPr>
        <dsp:cNvPr id="0" name=""/>
        <dsp:cNvSpPr/>
      </dsp:nvSpPr>
      <dsp:spPr>
        <a:xfrm>
          <a:off x="6987834" y="2223395"/>
          <a:ext cx="2539866" cy="152391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&lt;u&gt;</a:t>
          </a:r>
          <a:endParaRPr lang="en-US" sz="2500" kern="1200"/>
        </a:p>
      </dsp:txBody>
      <dsp:txXfrm>
        <a:off x="6987834" y="2223395"/>
        <a:ext cx="2539866" cy="1523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E9F54-FAD3-D041-85D6-5DA8DAA0A954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C71EC-BA64-0C44-9C8C-715A8B6B1B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3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C71EC-BA64-0C44-9C8C-715A8B6B1BA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42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329F2-7527-07B8-D45C-9A9498691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4EE93D-8A1D-0FF7-D854-5945E1FAD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7DBF69-5238-0516-1303-6B7810991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518EEC-3B5D-2241-D007-303F318C0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C71EC-BA64-0C44-9C8C-715A8B6B1BA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77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5E1EA-6B4A-8701-0C47-24A370CEE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72F646-F7C4-B3C4-9A8F-3840538B1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6FE5B8D-A538-EDD1-DB22-85FA671D9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A6BEDE-45FC-5E0A-AFC4-54159FD2B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C71EC-BA64-0C44-9C8C-715A8B6B1BA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7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A356FA-5F83-0742-8183-97063A579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369853-3BBB-1041-B919-DD69CF84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668714-4BB3-C144-A47F-8E490D83E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AFCD64-5DE9-DB4C-8216-E7B6F2B6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971101-ECAF-624A-94B7-A27F15369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76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6E9D24-55C9-8446-89B6-6CFB6DFB4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55B8715-76EE-174A-A0A8-8FA0A6AE0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8A3EDA-70AB-D04C-8FB6-D00F01ED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763B58-0C41-F041-8999-0D1348F8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7C1467-B4EE-454F-AE51-AD001983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49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57A67EB-4003-9241-95EF-9AFB53C7A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90C080D-089F-7A40-925F-F055C2C56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9D47BA-E39F-1F47-BCDA-3C11BE59C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6AA9AD-E198-B441-8FB7-32DB86CE2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95A18C-BBA8-104E-80BD-408694DA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03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84F2BE-2FE0-D64F-9970-F04AFEED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A83CE8-6505-1746-975F-B5DB1E14D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3C0B34-5CD6-4B40-A4BA-CD4713BA6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AA967A-1B26-1942-9933-915257631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982326-815F-1540-9F26-7B5D6347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93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55E848-E35A-1F43-9251-D1C1E2EA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49EBB2-CDFB-A343-B71E-BBB146C7F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AA55DE-5646-4A40-98F8-4BF107A9E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085451-8BAB-0949-B5E9-3022087F1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0A73F0-6359-B842-8C51-B51CBAC82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17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13264B-549F-6C41-AE3A-29E80A5F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E405BD-705D-5746-8200-ACF630B27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C3B04E-3C97-C74D-A572-820F12541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E25B50-65B0-7146-A21E-FF90D7918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26A681-9C8B-F945-9086-5485880B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335830-17BF-F049-BE7C-23A0C20D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3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46E90F-185D-E244-8ED4-810B741F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E4821A-2045-794F-A495-9533185B2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479251-8162-A644-904C-FDC04890D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7C9B28F-8203-3B4F-BCE2-6AEFAAC25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130CF3-D93A-B646-9D6F-19523239FD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0FC969D-331C-2A43-9DBB-6CE790BC3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F209BF0-66A8-0347-A629-037803C88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22F39BC-FE73-A945-A552-5BE2266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16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179C48-3E0E-6849-BAD7-0DDD7F4D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4D68EED-A66E-8343-9C3E-03AD5DDB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241962B-DD8A-E54D-B366-6241374C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EFDE23-7196-5840-93E8-FF157B4B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81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01061F4-D618-0F45-A031-F46047DD1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D50607-2897-3F46-81AC-41F5BACD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1D3349-DCBD-F547-8055-181716CE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79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5ACC8C-E4C7-BA42-9277-B3E5BDCB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E2851D-86A3-6641-8943-065D16314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478346-6EA9-CA40-B494-8739AE4DC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FD30E2-DF61-1342-A1B1-0CB549DD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3E2D14-9847-1E41-8623-092D5D65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7698DE-89F3-9940-9033-DF80EDBC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67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898DA1-CE1D-0E48-AB47-D6709D3D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928D85B-DF1C-1E4D-A236-6B014AD8E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D82029-164F-8B46-B72C-46D8A2FF9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FA5D04-AC0D-6247-9569-CA9E8D56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AC4DEE-91DC-FE41-8E5E-17969DF74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2F041E-47EE-794F-9152-7C2D5DEC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647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33D3F75-4717-0747-9813-264DB369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58D06F-D859-8E46-B1FF-22ED0593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E3DF69-159E-5448-8EDF-5C9530EB5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75089-42BF-5B4C-923B-87521A3CEF5F}" type="datetimeFigureOut">
              <a:rPr lang="it-IT" smtClean="0"/>
              <a:t>04/03/26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1E3841-220D-7946-A3F6-720F10A66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38900D-F89C-174C-AE6F-9365F307A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D465D-E07C-5043-A144-8B7F8EC75B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14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code-coding-programmer-programming-305211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keh - 5243.mp4" descr="Bokeh - 5243.mp4">
            <a:hlinkClick r:id="" action="ppaction://media"/>
            <a:extLst>
              <a:ext uri="{FF2B5EF4-FFF2-40B4-BE49-F238E27FC236}">
                <a16:creationId xmlns:a16="http://schemas.microsoft.com/office/drawing/2014/main" id="{9B4E8CB9-96D2-7D44-B5A1-D380C8D8F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96688" y="1"/>
            <a:ext cx="12314747" cy="688421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1BCEF1-F361-4D4F-8517-392F3D5EF4AF}"/>
              </a:ext>
            </a:extLst>
          </p:cNvPr>
          <p:cNvSpPr txBox="1"/>
          <p:nvPr/>
        </p:nvSpPr>
        <p:spPr>
          <a:xfrm>
            <a:off x="2693622" y="2510898"/>
            <a:ext cx="6993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it-IT" sz="2100" dirty="0">
                <a:solidFill>
                  <a:schemeClr val="bg1"/>
                </a:solidFill>
              </a:rPr>
            </a:br>
            <a:r>
              <a:rPr lang="it-IT" sz="2100" dirty="0">
                <a:solidFill>
                  <a:schemeClr val="bg1"/>
                </a:solidFill>
              </a:rPr>
              <a:t>Prof. Salvatore Arcidiacono</a:t>
            </a:r>
            <a:r>
              <a:rPr lang="it-IT" sz="27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E7AC402-0D95-7C4B-98C9-353805F60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48" y="620689"/>
            <a:ext cx="3996444" cy="197157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E3108B-E53E-2B44-88EA-55284E77C31C}"/>
              </a:ext>
            </a:extLst>
          </p:cNvPr>
          <p:cNvSpPr txBox="1"/>
          <p:nvPr/>
        </p:nvSpPr>
        <p:spPr>
          <a:xfrm>
            <a:off x="1559496" y="3969061"/>
            <a:ext cx="91440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300" dirty="0">
                <a:solidFill>
                  <a:schemeClr val="bg1"/>
                </a:solidFill>
              </a:rPr>
              <a:t>HTML</a:t>
            </a:r>
          </a:p>
          <a:p>
            <a:endParaRPr lang="it-IT" sz="135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1A6B22A-0974-FA48-863F-6CDAD8F91110}"/>
              </a:ext>
            </a:extLst>
          </p:cNvPr>
          <p:cNvSpPr/>
          <p:nvPr/>
        </p:nvSpPr>
        <p:spPr>
          <a:xfrm>
            <a:off x="4313802" y="2266699"/>
            <a:ext cx="3348372" cy="270030"/>
          </a:xfrm>
          <a:prstGeom prst="rect">
            <a:avLst/>
          </a:prstGeom>
          <a:solidFill>
            <a:schemeClr val="tx1">
              <a:alpha val="347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Dipartimento di Scienze Umanistiche</a:t>
            </a:r>
          </a:p>
        </p:txBody>
      </p:sp>
    </p:spTree>
    <p:extLst>
      <p:ext uri="{BB962C8B-B14F-4D97-AF65-F5344CB8AC3E}">
        <p14:creationId xmlns:p14="http://schemas.microsoft.com/office/powerpoint/2010/main" val="164039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AC1337-9859-7EDC-9927-5380A1904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Osservare spazi e a capo</a:t>
            </a:r>
          </a:p>
        </p:txBody>
      </p:sp>
    </p:spTree>
    <p:extLst>
      <p:ext uri="{BB962C8B-B14F-4D97-AF65-F5344CB8AC3E}">
        <p14:creationId xmlns:p14="http://schemas.microsoft.com/office/powerpoint/2010/main" val="3430874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884AD-E0A5-D3DC-9409-B4B5EBCDC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4CCCE-63C0-7B5D-31B5-851403220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Osservare spazi e a capo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9D4048-DFE2-FC6F-EC62-FBE41F4F9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Il tag &lt;</a:t>
            </a:r>
            <a:r>
              <a:rPr lang="it-IT" dirty="0" err="1"/>
              <a:t>br</a:t>
            </a:r>
            <a:r>
              <a:rPr lang="it-IT" dirty="0"/>
              <a:t>&gt; (ma attenzione a non usarlo per la spaziatura)</a:t>
            </a:r>
            <a:br>
              <a:rPr lang="it-IT" dirty="0"/>
            </a:br>
            <a:r>
              <a:rPr lang="it-IT" dirty="0"/>
              <a:t>L’entità &amp;nbsp;</a:t>
            </a:r>
          </a:p>
        </p:txBody>
      </p:sp>
    </p:spTree>
    <p:extLst>
      <p:ext uri="{BB962C8B-B14F-4D97-AF65-F5344CB8AC3E}">
        <p14:creationId xmlns:p14="http://schemas.microsoft.com/office/powerpoint/2010/main" val="3196186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ipt del computer su uno schermo">
            <a:extLst>
              <a:ext uri="{FF2B5EF4-FFF2-40B4-BE49-F238E27FC236}">
                <a16:creationId xmlns:a16="http://schemas.microsoft.com/office/drawing/2014/main" id="{76C2C966-E85E-31FA-8567-DC1A4EF166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81" b="974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23DF2B7-18F5-68EB-C992-FD822C8C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907" y="82"/>
            <a:ext cx="505968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Struttura</a:t>
            </a:r>
            <a:r>
              <a:rPr lang="en-US" sz="5200" dirty="0">
                <a:solidFill>
                  <a:srgbClr val="FFFFFF"/>
                </a:solidFill>
              </a:rPr>
              <a:t> e </a:t>
            </a:r>
            <a:r>
              <a:rPr lang="en-US" sz="5200" dirty="0" err="1">
                <a:solidFill>
                  <a:srgbClr val="FFFFFF"/>
                </a:solidFill>
              </a:rPr>
              <a:t>formattazione</a:t>
            </a:r>
            <a:r>
              <a:rPr lang="en-US" sz="5200" dirty="0">
                <a:solidFill>
                  <a:srgbClr val="FFFFFF"/>
                </a:solidFill>
              </a:rPr>
              <a:t> del </a:t>
            </a:r>
            <a:r>
              <a:rPr lang="en-US" sz="5200" dirty="0" err="1">
                <a:solidFill>
                  <a:srgbClr val="FFFFFF"/>
                </a:solidFill>
              </a:rPr>
              <a:t>documento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17D983-903E-4233-9345-B53025F6D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434" y="5067520"/>
            <a:ext cx="5586153" cy="16098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just">
              <a:buNone/>
            </a:pPr>
            <a:r>
              <a:rPr lang="it-IT" sz="2400" noProof="1">
                <a:solidFill>
                  <a:srgbClr val="FFFFFF"/>
                </a:solidFill>
              </a:rPr>
              <a:t>HTML nasce come linguaggio semplice ma poco rigoroso. La confusione tra formattazione e contenuto creava problemi nella gestione e nell’analisi automatica delle pagine</a:t>
            </a:r>
          </a:p>
        </p:txBody>
      </p:sp>
    </p:spTree>
    <p:extLst>
      <p:ext uri="{BB962C8B-B14F-4D97-AF65-F5344CB8AC3E}">
        <p14:creationId xmlns:p14="http://schemas.microsoft.com/office/powerpoint/2010/main" val="39163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64476B-53BD-99C0-973C-E92E76A9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Struttura di base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95F2A1-2361-1DA8-4736-99459FDBE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5546"/>
          </a:xfrm>
        </p:spPr>
        <p:txBody>
          <a:bodyPr/>
          <a:lstStyle/>
          <a:p>
            <a:pPr marL="0" indent="0">
              <a:buNone/>
            </a:pP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html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	&lt;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head</a:t>
            </a: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	&lt;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/head</a:t>
            </a: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br>
              <a:rPr lang="it-IT" dirty="0"/>
            </a:br>
            <a:r>
              <a:rPr lang="it-IT" dirty="0"/>
              <a:t>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body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br>
              <a:rPr lang="it-IT" dirty="0"/>
            </a:br>
            <a:r>
              <a:rPr lang="it-IT" dirty="0"/>
              <a:t>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/body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br>
              <a:rPr lang="it-IT" dirty="0"/>
            </a:b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/html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2780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C0099-C9E0-CE7C-24B4-821825D55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3B5922-82CD-5623-79B8-FF5402975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HTML e i browser sono molto permissivi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7AB94A-3E7B-5CAF-F68E-1F23A4BB3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600"/>
            <a:ext cx="9029956" cy="3660775"/>
          </a:xfrm>
        </p:spPr>
        <p:txBody>
          <a:bodyPr/>
          <a:lstStyle/>
          <a:p>
            <a:pPr marL="0" indent="0">
              <a:buNone/>
            </a:pP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html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	&lt;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head</a:t>
            </a: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&gt;</a:t>
            </a:r>
          </a:p>
          <a:p>
            <a:pPr marL="0" indent="0">
              <a:buNone/>
            </a:pP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	&lt;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/head</a:t>
            </a:r>
            <a:r>
              <a:rPr lang="it-IT" dirty="0">
                <a:solidFill>
                  <a:srgbClr val="999999"/>
                </a:solidFill>
                <a:latin typeface="Consolas" panose="020B0609020204030204" pitchFamily="49" charset="0"/>
              </a:rPr>
              <a:t>&gt;</a:t>
            </a:r>
            <a:br>
              <a:rPr lang="it-IT" dirty="0"/>
            </a:br>
            <a:r>
              <a:rPr lang="it-IT" dirty="0"/>
              <a:t>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body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br>
              <a:rPr lang="it-IT" dirty="0"/>
            </a:br>
            <a:r>
              <a:rPr lang="it-IT" dirty="0"/>
              <a:t>	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This</a:t>
            </a:r>
            <a:r>
              <a:rPr lang="it-IT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it-IT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a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paragraph</a:t>
            </a:r>
            <a:br>
              <a:rPr lang="it-IT" dirty="0"/>
            </a:br>
            <a:r>
              <a:rPr lang="it-IT" dirty="0"/>
              <a:t>	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 err="1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p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This</a:t>
            </a:r>
            <a:r>
              <a:rPr lang="it-IT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it-IT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a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paragraph</a:t>
            </a:r>
            <a:br>
              <a:rPr lang="it-IT" dirty="0"/>
            </a:br>
            <a:r>
              <a:rPr lang="it-IT" dirty="0"/>
              <a:t>	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/body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br>
              <a:rPr lang="it-IT" dirty="0"/>
            </a:b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it-IT" b="0" i="0" dirty="0">
                <a:solidFill>
                  <a:schemeClr val="accent5">
                    <a:lumMod val="75000"/>
                  </a:schemeClr>
                </a:solidFill>
                <a:effectLst/>
                <a:latin typeface="Consolas" panose="020B0609020204030204" pitchFamily="49" charset="0"/>
              </a:rPr>
              <a:t>/html</a:t>
            </a:r>
            <a:r>
              <a:rPr lang="it-IT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&gt;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381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F2C1C-AD51-1216-2663-D819B2863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9A76B6-B9CA-931E-2B3D-29ED02B8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eoSlab703 Md BT Medium" panose="02060603020205020403" pitchFamily="18" charset="0"/>
              </a:rPr>
              <a:t>Dubbi? Chiedi al W3C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AF80EB-CF03-9AD0-A52A-6BE05FCF87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97"/>
          <a:stretch/>
        </p:blipFill>
        <p:spPr>
          <a:xfrm>
            <a:off x="687845" y="2221563"/>
            <a:ext cx="7772400" cy="259076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CDE439-9139-6DEC-AF2B-189895949232}"/>
              </a:ext>
            </a:extLst>
          </p:cNvPr>
          <p:cNvSpPr txBox="1"/>
          <p:nvPr/>
        </p:nvSpPr>
        <p:spPr>
          <a:xfrm>
            <a:off x="838200" y="1321356"/>
            <a:ext cx="3022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Avenir Next" panose="020B0503020202020204" pitchFamily="34" charset="0"/>
              </a:rPr>
              <a:t>https://validator.w3.org/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E583B9F-33D4-D335-21A0-70C3342D7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240" y="2110545"/>
            <a:ext cx="2684899" cy="268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82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E9D9B-A15A-BC0F-4785-459818346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17768D-C07A-6155-A0F9-77AA935F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eoSlab703 Md BT Medium" panose="02060603020205020403" pitchFamily="18" charset="0"/>
              </a:rPr>
              <a:t>Ma siate più rigorosi del W3C…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CE2F645-C0D0-7728-6708-DC2FDA906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240" y="2110545"/>
            <a:ext cx="2684899" cy="268489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AC30D28-7F60-18D2-5CA4-A2D9B6A48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65"/>
          <a:stretch/>
        </p:blipFill>
        <p:spPr>
          <a:xfrm>
            <a:off x="773762" y="1347650"/>
            <a:ext cx="7772400" cy="53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78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FACE73-802D-781C-73CD-0F7DAFA9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eoSlab703 Md BT Medium" panose="02060603020205020403" pitchFamily="18" charset="0"/>
              </a:rPr>
              <a:t>Il codice di base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3FF46D-DF53-525C-D87E-BE46C22CA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99" y="1764394"/>
            <a:ext cx="10515600" cy="3059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437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9DBC66-C824-1CBB-0703-1E7F4A68F3D9}"/>
              </a:ext>
            </a:extLst>
          </p:cNvPr>
          <p:cNvSpPr txBox="1"/>
          <p:nvPr/>
        </p:nvSpPr>
        <p:spPr>
          <a:xfrm>
            <a:off x="122738" y="181364"/>
            <a:ext cx="11899473" cy="4655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&lt;!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DOCTYPE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lang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"en"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charset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"UTF-8"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viewport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width,initial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-scale=1.0"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r>
              <a:rPr lang="it-IT" sz="2000" b="0" dirty="0" err="1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Document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body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body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43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2AA22B-0330-D300-EA47-9538AE9B3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96BA03-4F0B-80F7-00BE-7EA8C0E6061E}"/>
              </a:ext>
            </a:extLst>
          </p:cNvPr>
          <p:cNvSpPr txBox="1"/>
          <p:nvPr/>
        </p:nvSpPr>
        <p:spPr>
          <a:xfrm>
            <a:off x="122738" y="181364"/>
            <a:ext cx="11899473" cy="5117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&lt;!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DOCTYPE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lang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"en"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charset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"UTF-8"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viewport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width,initial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-scale=1.0"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r>
              <a:rPr lang="it-IT" sz="2000" b="0" dirty="0" err="1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Document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body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808080"/>
                </a:solidFill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&lt;!-- no </a:t>
            </a:r>
            <a:r>
              <a:rPr lang="it-IT" sz="2000" b="0" dirty="0" err="1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comment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 --&gt;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body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25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keh - 8738" descr="Bokeh - 8738">
            <a:hlinkClick r:id="" action="ppaction://media"/>
            <a:extLst>
              <a:ext uri="{FF2B5EF4-FFF2-40B4-BE49-F238E27FC236}">
                <a16:creationId xmlns:a16="http://schemas.microsoft.com/office/drawing/2014/main" id="{15327ED4-DAD0-2240-90A8-8DA8C45DBC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F686E3-1781-494B-8EA4-AD87EDFA4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L’idea del WWW</a:t>
            </a:r>
          </a:p>
          <a:p>
            <a:endParaRPr lang="it-IT" b="1" dirty="0"/>
          </a:p>
          <a:p>
            <a:r>
              <a:rPr lang="it-IT" b="1" dirty="0"/>
              <a:t>Decentralizzazione delle risorse</a:t>
            </a:r>
            <a:r>
              <a:rPr lang="it-IT" dirty="0"/>
              <a:t>: dati residenti su macchine diverse</a:t>
            </a:r>
          </a:p>
          <a:p>
            <a:r>
              <a:rPr lang="it-IT" b="1" dirty="0"/>
              <a:t>Universalità di accesso</a:t>
            </a:r>
            <a:r>
              <a:rPr lang="it-IT" dirty="0"/>
              <a:t>: possibilità, per qualunque macchina, di accedere ai dati, a prescindere dall’hardware e dal software in uso</a:t>
            </a:r>
          </a:p>
        </p:txBody>
      </p:sp>
    </p:spTree>
    <p:extLst>
      <p:ext uri="{BB962C8B-B14F-4D97-AF65-F5344CB8AC3E}">
        <p14:creationId xmlns:p14="http://schemas.microsoft.com/office/powerpoint/2010/main" val="42589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F961A9-3534-EAB5-25E1-85E5BCAF2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6BC389-6F0A-BDE9-C069-0724C46006A2}"/>
              </a:ext>
            </a:extLst>
          </p:cNvPr>
          <p:cNvSpPr txBox="1"/>
          <p:nvPr/>
        </p:nvSpPr>
        <p:spPr>
          <a:xfrm>
            <a:off x="122738" y="181364"/>
            <a:ext cx="11899473" cy="4655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&lt;!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DOCTYPE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 &lt;!-- dichiarazione del tipo di documento --&gt;</a:t>
            </a:r>
          </a:p>
          <a:p>
            <a:pPr>
              <a:lnSpc>
                <a:spcPct val="150000"/>
              </a:lnSpc>
            </a:pPr>
            <a:endParaRPr lang="it-IT" sz="2000" b="0" dirty="0">
              <a:solidFill>
                <a:srgbClr val="808080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808080"/>
                </a:solidFill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charset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"UTF-8"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 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&lt;!-- tabella di codifica dei caratteri--&gt;</a:t>
            </a:r>
            <a:endParaRPr lang="it-IT" sz="20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&lt;!-– </a:t>
            </a:r>
            <a:r>
              <a:rPr lang="it-IT" sz="2000" b="0" dirty="0" err="1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 imposta l’area di visualizzazione --&gt;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viewport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width,initial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-scale=1.0"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808080"/>
                </a:solidFill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r>
              <a:rPr lang="it-IT" sz="2000" b="0" dirty="0" err="1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Document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189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BED140-4639-61CC-A17A-2556817C2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12F226A-8608-E88B-C813-8E08830EB9AC}"/>
              </a:ext>
            </a:extLst>
          </p:cNvPr>
          <p:cNvSpPr txBox="1"/>
          <p:nvPr/>
        </p:nvSpPr>
        <p:spPr>
          <a:xfrm>
            <a:off x="122738" y="181364"/>
            <a:ext cx="11899473" cy="5579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&lt;!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DOCTYPE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html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 &lt;!-- dichiarazione del tipo di documento --&gt;</a:t>
            </a:r>
          </a:p>
          <a:p>
            <a:pPr>
              <a:lnSpc>
                <a:spcPct val="150000"/>
              </a:lnSpc>
            </a:pPr>
            <a:endParaRPr lang="it-IT" sz="2000" b="0" dirty="0">
              <a:solidFill>
                <a:srgbClr val="808080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808080"/>
                </a:solidFill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 &lt;!-- tabella di codifica dei caratteri; 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6A9955"/>
                </a:solidFill>
                <a:latin typeface="Menlo" panose="020B0609030804020204" pitchFamily="49" charset="0"/>
              </a:rPr>
              <a:t>		questo tag va inserito nei primi 1024 byte del documento 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--&gt;</a:t>
            </a:r>
            <a:endParaRPr lang="it-IT" sz="2000" dirty="0">
              <a:solidFill>
                <a:srgbClr val="808080"/>
              </a:solidFill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charset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"UTF-8"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&lt;!– </a:t>
            </a:r>
            <a:r>
              <a:rPr lang="it-IT" sz="2000" b="0" dirty="0" err="1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6A9955"/>
                </a:solidFill>
                <a:effectLst/>
                <a:latin typeface="Menlo" panose="020B0609030804020204" pitchFamily="49" charset="0"/>
              </a:rPr>
              <a:t> imposta l’area di visualizzazione --&gt;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viewport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=device-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width,initial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-scale=1.0"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808080"/>
                </a:solidFill>
                <a:latin typeface="Menlo" panose="020B0609030804020204" pitchFamily="49" charset="0"/>
              </a:rPr>
              <a:t>	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r>
              <a:rPr lang="it-IT" sz="2000" b="0" dirty="0" err="1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Document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 err="1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title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F711C0-3BF9-B03E-A063-6EA4FCBFE3E1}"/>
              </a:ext>
            </a:extLst>
          </p:cNvPr>
          <p:cNvSpPr txBox="1"/>
          <p:nvPr/>
        </p:nvSpPr>
        <p:spPr>
          <a:xfrm>
            <a:off x="3134067" y="5547769"/>
            <a:ext cx="5923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SONO TUTTI OBBLIGATORI?</a:t>
            </a:r>
          </a:p>
        </p:txBody>
      </p:sp>
    </p:spTree>
    <p:extLst>
      <p:ext uri="{BB962C8B-B14F-4D97-AF65-F5344CB8AC3E}">
        <p14:creationId xmlns:p14="http://schemas.microsoft.com/office/powerpoint/2010/main" val="1126973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menu, bianco e nero, schermata&#10;&#10;Il contenuto generato dall'IA potrebbe non essere corretto.">
            <a:extLst>
              <a:ext uri="{FF2B5EF4-FFF2-40B4-BE49-F238E27FC236}">
                <a16:creationId xmlns:a16="http://schemas.microsoft.com/office/drawing/2014/main" id="{2CAD433C-000B-7731-141B-2A82C3C9D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720" t="9091" r="16453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D01315-E009-E9E3-344E-250BE427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it-IT" sz="54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Il &lt;body&gt;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C69DDF-5C06-B63B-973A-B47E9E3C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274549" cy="3207258"/>
          </a:xfrm>
        </p:spPr>
        <p:txBody>
          <a:bodyPr anchor="t"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&lt;h1&gt;, &lt;h2&gt; … &lt;h6&gt;</a:t>
            </a:r>
          </a:p>
          <a:p>
            <a:r>
              <a:rPr lang="it-IT" dirty="0">
                <a:solidFill>
                  <a:schemeClr val="bg1"/>
                </a:solidFill>
              </a:rPr>
              <a:t>&lt;</a:t>
            </a:r>
            <a:r>
              <a:rPr lang="it-IT" dirty="0" err="1">
                <a:solidFill>
                  <a:schemeClr val="bg1"/>
                </a:solidFill>
              </a:rPr>
              <a:t>p</a:t>
            </a:r>
            <a:r>
              <a:rPr lang="it-IT" dirty="0">
                <a:solidFill>
                  <a:schemeClr val="bg1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027554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5B2079-D606-C8C5-081A-325FC4332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E24B27B-62E1-3F89-5709-B76F3B91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it-IT" sz="400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Marcatura del testo</a:t>
            </a:r>
          </a:p>
        </p:txBody>
      </p:sp>
      <p:graphicFrame>
        <p:nvGraphicFramePr>
          <p:cNvPr id="33" name="Segnaposto contenuto 2">
            <a:extLst>
              <a:ext uri="{FF2B5EF4-FFF2-40B4-BE49-F238E27FC236}">
                <a16:creationId xmlns:a16="http://schemas.microsoft.com/office/drawing/2014/main" id="{64CA6ED5-54CF-8801-ABDA-FBC40BF023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44317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0406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A4698-CADF-DEFB-688D-A396DBF9B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023F20D6-69D3-4996-4BB9-59CE2F83F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18057636-1B71-79DE-6CA0-E9AF97D21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DFC95D-A558-D409-800A-91B5BFAA5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171145-2F83-C562-5A51-B28981B5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4F9795-00F1-D1B1-03E0-142BD8CF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it-IT" sz="4000">
                <a:solidFill>
                  <a:srgbClr val="FFFF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Marcatura del testo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54E634-0ABB-181F-F4C9-3E491E6CA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4400" dirty="0"/>
              <a:t>&lt;</a:t>
            </a:r>
            <a:r>
              <a:rPr lang="it-IT" sz="4400" dirty="0" err="1"/>
              <a:t>ul</a:t>
            </a:r>
            <a:r>
              <a:rPr lang="it-IT" sz="4400" dirty="0"/>
              <a:t>&gt; e &lt;</a:t>
            </a:r>
            <a:r>
              <a:rPr lang="it-IT" sz="4400" dirty="0" err="1"/>
              <a:t>ol</a:t>
            </a:r>
            <a:r>
              <a:rPr lang="it-IT" sz="4400" dirty="0"/>
              <a:t>&gt;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608B2E-E8B7-9EF1-7C44-B90B5B60C6F8}"/>
              </a:ext>
            </a:extLst>
          </p:cNvPr>
          <p:cNvSpPr txBox="1"/>
          <p:nvPr/>
        </p:nvSpPr>
        <p:spPr>
          <a:xfrm>
            <a:off x="838199" y="2966106"/>
            <a:ext cx="75043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&lt;h2&gt;Di cosa ho bisogno per vivere:&lt;/h2&gt; </a:t>
            </a:r>
          </a:p>
          <a:p>
            <a:r>
              <a:rPr lang="it-IT" sz="2800" dirty="0"/>
              <a:t>&lt;</a:t>
            </a:r>
            <a:r>
              <a:rPr lang="it-IT" sz="2800" dirty="0" err="1"/>
              <a:t>ul</a:t>
            </a:r>
            <a:r>
              <a:rPr lang="it-IT" sz="2800" dirty="0"/>
              <a:t>&gt;</a:t>
            </a:r>
          </a:p>
          <a:p>
            <a:r>
              <a:rPr lang="it-IT" sz="2800" dirty="0"/>
              <a:t>	&lt;li&gt;Pizza&lt;/li&gt;</a:t>
            </a:r>
          </a:p>
          <a:p>
            <a:r>
              <a:rPr lang="it-IT" sz="2800" dirty="0"/>
              <a:t>	&lt;li&gt;Nutella&lt;/li&gt;</a:t>
            </a:r>
          </a:p>
          <a:p>
            <a:r>
              <a:rPr lang="it-IT" sz="2800" dirty="0"/>
              <a:t>	&lt;li&gt;Caffè&lt;/li&gt;</a:t>
            </a:r>
          </a:p>
          <a:p>
            <a:r>
              <a:rPr lang="it-IT" sz="2800" dirty="0"/>
              <a:t>&lt;/</a:t>
            </a:r>
            <a:r>
              <a:rPr lang="it-IT" sz="2800" dirty="0" err="1"/>
              <a:t>ul</a:t>
            </a:r>
            <a:r>
              <a:rPr lang="it-IT" sz="28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03325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1EAB06-917C-FCDC-986A-BF54741CEB80}"/>
              </a:ext>
            </a:extLst>
          </p:cNvPr>
          <p:cNvSpPr txBox="1"/>
          <p:nvPr/>
        </p:nvSpPr>
        <p:spPr>
          <a:xfrm>
            <a:off x="201674" y="948019"/>
            <a:ext cx="477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Altri appunti sull’head</a:t>
            </a:r>
          </a:p>
        </p:txBody>
      </p:sp>
      <p:pic>
        <p:nvPicPr>
          <p:cNvPr id="9" name="Immagine 8" descr="When HTML is life : r/ProgrammerHumor">
            <a:extLst>
              <a:ext uri="{FF2B5EF4-FFF2-40B4-BE49-F238E27FC236}">
                <a16:creationId xmlns:a16="http://schemas.microsoft.com/office/drawing/2014/main" id="{AEBFC602-E58B-4546-5E89-C04B7251C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190" y="0"/>
            <a:ext cx="694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01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87234D8-26EC-1CD5-7A11-F88BFB7C8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r="9329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0CC7C5-01EB-5F24-C740-0A8F4D90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title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è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anche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attributo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globale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10249" name="Straight Connector 1024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947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D7CC709-3C6C-A7F9-8B45-681A3B569F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9" t="8896" r="79" b="-887"/>
          <a:stretch/>
        </p:blipFill>
        <p:spPr>
          <a:xfrm>
            <a:off x="2255571" y="3810806"/>
            <a:ext cx="7680857" cy="127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Mouse Cursor PNG transparent image download, size: 1600x1600px">
            <a:extLst>
              <a:ext uri="{FF2B5EF4-FFF2-40B4-BE49-F238E27FC236}">
                <a16:creationId xmlns:a16="http://schemas.microsoft.com/office/drawing/2014/main" id="{58D9F0C1-FBC6-5E68-45DA-3E9D5081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965" y="4308112"/>
            <a:ext cx="319120" cy="31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74471CE-34E3-1629-CD6E-22CFD9AF5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71" y="2445215"/>
            <a:ext cx="7680857" cy="601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1F5373-57F4-0AB1-2830-25E94A6537F4}"/>
              </a:ext>
            </a:extLst>
          </p:cNvPr>
          <p:cNvSpPr txBox="1"/>
          <p:nvPr/>
        </p:nvSpPr>
        <p:spPr>
          <a:xfrm>
            <a:off x="1383298" y="1069164"/>
            <a:ext cx="94254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GeoSlab703 Md BT Medium" panose="02060603020205020403" pitchFamily="18" charset="0"/>
                <a:cs typeface="Futura Medium" panose="020B0602020204020303" pitchFamily="34" charset="-79"/>
              </a:rPr>
              <a:t>Title può contenere informazioni utili, anche per i motori di ricerca</a:t>
            </a:r>
          </a:p>
          <a:p>
            <a:pPr algn="ctr"/>
            <a:endParaRPr lang="it-IT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(oltre a visualizzare un </a:t>
            </a:r>
            <a:r>
              <a:rPr lang="it-IT" sz="1600" i="1" dirty="0" err="1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tooltip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al passaggio del mouse)</a:t>
            </a:r>
          </a:p>
        </p:txBody>
      </p:sp>
    </p:spTree>
    <p:extLst>
      <p:ext uri="{BB962C8B-B14F-4D97-AF65-F5344CB8AC3E}">
        <p14:creationId xmlns:p14="http://schemas.microsoft.com/office/powerpoint/2010/main" val="1061335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234802-4DAF-4723-1A17-7482384D6ED5}"/>
              </a:ext>
            </a:extLst>
          </p:cNvPr>
          <p:cNvSpPr txBox="1"/>
          <p:nvPr/>
        </p:nvSpPr>
        <p:spPr>
          <a:xfrm>
            <a:off x="1339892" y="2550148"/>
            <a:ext cx="9512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description</a:t>
            </a:r>
            <a:r>
              <a:rPr lang="it-IT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"ARTESIA (Archivio Testuale del Siciliano Antico) è un articolato strumento di studio sul siciliano medievale."</a:t>
            </a:r>
            <a:r>
              <a:rPr lang="it-IT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42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7591BC6-A127-9AFC-E393-2BF52D5DC6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8" r="3994"/>
          <a:stretch/>
        </p:blipFill>
        <p:spPr>
          <a:xfrm>
            <a:off x="2209800" y="1628603"/>
            <a:ext cx="7772400" cy="403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77357A-90B5-C47F-3F42-5DEC66003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580" y="1628603"/>
            <a:ext cx="2684985" cy="3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mazon.it: Progettare per il web - Sordi, Paolo - Libri">
            <a:extLst>
              <a:ext uri="{FF2B5EF4-FFF2-40B4-BE49-F238E27FC236}">
                <a16:creationId xmlns:a16="http://schemas.microsoft.com/office/drawing/2014/main" id="{1CDE319B-89BF-E25A-6F13-27750F749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902" r="1813" b="1094"/>
          <a:stretch/>
        </p:blipFill>
        <p:spPr bwMode="auto">
          <a:xfrm>
            <a:off x="908263" y="583007"/>
            <a:ext cx="3596231" cy="577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5D56516-B3D6-10A4-7929-57A323C48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932" y="583007"/>
            <a:ext cx="3116888" cy="31168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52108ED-8B99-DAB7-B0FA-2FD3058382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902"/>
          <a:stretch/>
        </p:blipFill>
        <p:spPr>
          <a:xfrm>
            <a:off x="8149820" y="315455"/>
            <a:ext cx="3363668" cy="394356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DC7CBB1-C936-1014-470B-5D8ED03579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999" b="25110"/>
          <a:stretch/>
        </p:blipFill>
        <p:spPr>
          <a:xfrm>
            <a:off x="8291633" y="4408778"/>
            <a:ext cx="2889827" cy="22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45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C0B888-7805-14E7-9322-6C1EF66A6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D21EF5-109A-5E99-BD2B-5ACFCB23D54A}"/>
              </a:ext>
            </a:extLst>
          </p:cNvPr>
          <p:cNvSpPr txBox="1"/>
          <p:nvPr/>
        </p:nvSpPr>
        <p:spPr>
          <a:xfrm>
            <a:off x="146263" y="635496"/>
            <a:ext cx="11899473" cy="1603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it-IT" sz="2000" b="0" dirty="0">
              <a:solidFill>
                <a:srgbClr val="808080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</a:p>
          <a:p>
            <a:pPr>
              <a:lnSpc>
                <a:spcPts val="135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meta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name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"keywords"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it-IT" sz="2000" b="0" dirty="0" err="1">
                <a:solidFill>
                  <a:srgbClr val="9CDCFE"/>
                </a:solidFill>
                <a:effectLst/>
                <a:latin typeface="Menlo" panose="020B0609030804020204" pitchFamily="49" charset="0"/>
              </a:rPr>
              <a:t>content</a:t>
            </a:r>
            <a:r>
              <a:rPr lang="it-IT" sz="2000" b="0" dirty="0">
                <a:solidFill>
                  <a:srgbClr val="D4D4D4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"HTML, html, CSS, 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css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it-IT" sz="2000" b="0" dirty="0" err="1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JavaScript,javascript</a:t>
            </a:r>
            <a:r>
              <a:rPr lang="it-IT" sz="2000" b="0" dirty="0">
                <a:solidFill>
                  <a:srgbClr val="CE9178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ct val="150000"/>
              </a:lnSpc>
            </a:pP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&lt;/</a:t>
            </a:r>
            <a:r>
              <a:rPr lang="it-IT" sz="2000" b="0" dirty="0">
                <a:solidFill>
                  <a:srgbClr val="569CD6"/>
                </a:solidFill>
                <a:effectLst/>
                <a:latin typeface="Menlo" panose="020B0609030804020204" pitchFamily="49" charset="0"/>
              </a:rPr>
              <a:t>head</a:t>
            </a:r>
            <a:r>
              <a:rPr lang="it-IT" sz="2000" b="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&gt;</a:t>
            </a:r>
            <a:endParaRPr lang="it-IT" sz="2000" b="0" dirty="0">
              <a:solidFill>
                <a:srgbClr val="D4D4D4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937497-D011-14F1-C942-F6A7454B0896}"/>
              </a:ext>
            </a:extLst>
          </p:cNvPr>
          <p:cNvSpPr txBox="1"/>
          <p:nvPr/>
        </p:nvSpPr>
        <p:spPr>
          <a:xfrm>
            <a:off x="282299" y="135012"/>
            <a:ext cx="549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solidFill>
                  <a:schemeClr val="bg1">
                    <a:lumMod val="95000"/>
                  </a:schemeClr>
                </a:solidFill>
                <a:latin typeface="Cochocib Script Latin Pro" panose="020F0502020204030204" pitchFamily="34" charset="0"/>
                <a:cs typeface="Cochocib Script Latin Pro" panose="020F0502020204030204" pitchFamily="34" charset="0"/>
              </a:rPr>
              <a:t>C’era una volta…</a:t>
            </a:r>
          </a:p>
        </p:txBody>
      </p:sp>
      <p:pic>
        <p:nvPicPr>
          <p:cNvPr id="12290" name="Picture 2" descr="r/shittymoviedetails - a person sitting at a desk looking at their phone">
            <a:extLst>
              <a:ext uri="{FF2B5EF4-FFF2-40B4-BE49-F238E27FC236}">
                <a16:creationId xmlns:a16="http://schemas.microsoft.com/office/drawing/2014/main" id="{D086DEA9-4928-0AE9-65F9-9200BCE2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23" y="2621573"/>
            <a:ext cx="9228754" cy="399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804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10EEC48-94FF-CF65-9BC0-79AB791E7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9" y="81788"/>
            <a:ext cx="7772400" cy="65839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C59D78-9A7B-4296-4405-7DA705DE6C8D}"/>
              </a:ext>
            </a:extLst>
          </p:cNvPr>
          <p:cNvSpPr txBox="1"/>
          <p:nvPr/>
        </p:nvSpPr>
        <p:spPr>
          <a:xfrm>
            <a:off x="9265527" y="3789544"/>
            <a:ext cx="1468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>
                <a:solidFill>
                  <a:schemeClr val="bg1">
                    <a:lumMod val="95000"/>
                  </a:schemeClr>
                </a:solidFill>
              </a:rPr>
              <a:t>???</a:t>
            </a:r>
          </a:p>
        </p:txBody>
      </p:sp>
      <p:sp>
        <p:nvSpPr>
          <p:cNvPr id="6" name="Freccia sinistra 5">
            <a:extLst>
              <a:ext uri="{FF2B5EF4-FFF2-40B4-BE49-F238E27FC236}">
                <a16:creationId xmlns:a16="http://schemas.microsoft.com/office/drawing/2014/main" id="{C3E257FB-8C06-67A6-BD3D-35A7F845DAB1}"/>
              </a:ext>
            </a:extLst>
          </p:cNvPr>
          <p:cNvSpPr/>
          <p:nvPr/>
        </p:nvSpPr>
        <p:spPr>
          <a:xfrm>
            <a:off x="7609772" y="4019678"/>
            <a:ext cx="1368531" cy="29457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reccia sinistra 7">
            <a:extLst>
              <a:ext uri="{FF2B5EF4-FFF2-40B4-BE49-F238E27FC236}">
                <a16:creationId xmlns:a16="http://schemas.microsoft.com/office/drawing/2014/main" id="{FA2ECE10-7FA4-5E2C-8D86-B87D5C52C2AF}"/>
              </a:ext>
            </a:extLst>
          </p:cNvPr>
          <p:cNvSpPr/>
          <p:nvPr/>
        </p:nvSpPr>
        <p:spPr>
          <a:xfrm rot="20010274">
            <a:off x="7589369" y="5157045"/>
            <a:ext cx="1639715" cy="29457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1156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1F49C3F-1717-1F6A-2D58-CD1B52EF7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202"/>
            <a:ext cx="12180687" cy="10251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CC09992-5549-6CAA-BDB4-B3B21A6905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16" t="49464" r="3022"/>
          <a:stretch/>
        </p:blipFill>
        <p:spPr>
          <a:xfrm>
            <a:off x="675567" y="2747032"/>
            <a:ext cx="4352611" cy="34338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B1BA407-D7A2-5BEC-552C-F1D0AF75F2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384"/>
          <a:stretch/>
        </p:blipFill>
        <p:spPr>
          <a:xfrm>
            <a:off x="6996080" y="2702875"/>
            <a:ext cx="3760911" cy="3544363"/>
          </a:xfrm>
          <a:prstGeom prst="rect">
            <a:avLst/>
          </a:prstGeom>
        </p:spPr>
      </p:pic>
      <p:sp>
        <p:nvSpPr>
          <p:cNvPr id="7" name="Freccia destra 6">
            <a:extLst>
              <a:ext uri="{FF2B5EF4-FFF2-40B4-BE49-F238E27FC236}">
                <a16:creationId xmlns:a16="http://schemas.microsoft.com/office/drawing/2014/main" id="{71EA41E1-9258-E246-3A24-2C186EBB9E73}"/>
              </a:ext>
            </a:extLst>
          </p:cNvPr>
          <p:cNvSpPr/>
          <p:nvPr/>
        </p:nvSpPr>
        <p:spPr>
          <a:xfrm>
            <a:off x="5592773" y="4233246"/>
            <a:ext cx="838712" cy="63332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E34F76-C58C-2BE8-0D1D-23C9EA3ED1CE}"/>
              </a:ext>
            </a:extLst>
          </p:cNvPr>
          <p:cNvSpPr txBox="1"/>
          <p:nvPr/>
        </p:nvSpPr>
        <p:spPr>
          <a:xfrm>
            <a:off x="3496506" y="6430926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https://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</a:rPr>
              <a:t>developers.facebook.com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/tools/debug/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87AE1E0-9520-0928-43C5-1B1490353E3A}"/>
              </a:ext>
            </a:extLst>
          </p:cNvPr>
          <p:cNvSpPr txBox="1"/>
          <p:nvPr/>
        </p:nvSpPr>
        <p:spPr>
          <a:xfrm>
            <a:off x="180496" y="276318"/>
            <a:ext cx="1181969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bg1">
                    <a:lumMod val="95000"/>
                  </a:schemeClr>
                </a:solidFill>
              </a:rPr>
              <a:t>Open </a:t>
            </a:r>
            <a:r>
              <a:rPr lang="it-IT" sz="2800" b="1" dirty="0" err="1">
                <a:solidFill>
                  <a:schemeClr val="bg1">
                    <a:lumMod val="95000"/>
                  </a:schemeClr>
                </a:solidFill>
              </a:rPr>
              <a:t>Graph</a:t>
            </a:r>
            <a:endParaRPr lang="it-IT" sz="28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it-IT" sz="1600" b="1" dirty="0">
                <a:solidFill>
                  <a:schemeClr val="bg1">
                    <a:lumMod val="95000"/>
                  </a:schemeClr>
                </a:solidFill>
              </a:rPr>
              <a:t>Open </a:t>
            </a:r>
            <a:r>
              <a:rPr lang="it-IT" sz="1600" b="1" dirty="0" err="1">
                <a:solidFill>
                  <a:schemeClr val="bg1">
                    <a:lumMod val="95000"/>
                  </a:schemeClr>
                </a:solidFill>
              </a:rPr>
              <a:t>Graph</a:t>
            </a:r>
            <a:r>
              <a:rPr lang="it-IT" sz="1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è un protocollo originariamente creato da Facebook per standardizzare l’uso dei metadati all’interno di una pagina web. Permette di fornire dettagli come il titolo di una pagina, o informazioni più specifiche, come la durata di un video. Tutti questi elementi si combinano per formare una rappresentazione di ciascuna pagina del web.</a:t>
            </a:r>
          </a:p>
        </p:txBody>
      </p:sp>
    </p:spTree>
    <p:extLst>
      <p:ext uri="{BB962C8B-B14F-4D97-AF65-F5344CB8AC3E}">
        <p14:creationId xmlns:p14="http://schemas.microsoft.com/office/powerpoint/2010/main" val="276620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7054F8-60C7-E202-5740-2BD3D6AC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1253331"/>
            <a:ext cx="10515600" cy="1325563"/>
          </a:xfrm>
        </p:spPr>
        <p:txBody>
          <a:bodyPr/>
          <a:lstStyle/>
          <a:p>
            <a:r>
              <a:rPr lang="it-IT" dirty="0"/>
              <a:t>Disclaimer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B0AD79-2DE4-2264-A14A-78C5EACE4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0" y="1504791"/>
            <a:ext cx="771525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Andremo lentamente per non lasciare nessuno indietro</a:t>
            </a:r>
          </a:p>
        </p:txBody>
      </p:sp>
      <p:pic>
        <p:nvPicPr>
          <p:cNvPr id="4" name="Immagine 3" descr="Vi presentiamo il bradipo più veloce di #Zootropolis: Flash! #Disney #cinema">
            <a:extLst>
              <a:ext uri="{FF2B5EF4-FFF2-40B4-BE49-F238E27FC236}">
                <a16:creationId xmlns:a16="http://schemas.microsoft.com/office/drawing/2014/main" id="{8DEF868D-05D9-BFA2-45AA-6B45D5273A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52" b="2370"/>
          <a:stretch>
            <a:fillRect/>
          </a:stretch>
        </p:blipFill>
        <p:spPr>
          <a:xfrm>
            <a:off x="4476750" y="2578894"/>
            <a:ext cx="7715250" cy="43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8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ML is not a Programming Language…But why?? | by Alwaz Qazi | Medium">
            <a:extLst>
              <a:ext uri="{FF2B5EF4-FFF2-40B4-BE49-F238E27FC236}">
                <a16:creationId xmlns:a16="http://schemas.microsoft.com/office/drawing/2014/main" id="{03C7F450-22A6-089C-9F93-1379D824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01" y="1755083"/>
            <a:ext cx="3632931" cy="351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ook! HTML is a programming language!!! : r/ProgrammerHumor">
            <a:extLst>
              <a:ext uri="{FF2B5EF4-FFF2-40B4-BE49-F238E27FC236}">
                <a16:creationId xmlns:a16="http://schemas.microsoft.com/office/drawing/2014/main" id="{02BC1704-6F27-AE23-3F5E-922D3535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8" y="1755083"/>
            <a:ext cx="2654556" cy="349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ML IS NOT A PROGRAMMING LANGUAGE! - The 300 Meme Generator">
            <a:extLst>
              <a:ext uri="{FF2B5EF4-FFF2-40B4-BE49-F238E27FC236}">
                <a16:creationId xmlns:a16="http://schemas.microsoft.com/office/drawing/2014/main" id="{50AE58ED-6C1A-D987-8EC4-6EEDCE78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1160"/>
          <a:stretch/>
        </p:blipFill>
        <p:spPr bwMode="auto">
          <a:xfrm>
            <a:off x="6820370" y="1755084"/>
            <a:ext cx="5242755" cy="351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60FEA4-A2DA-6168-DEBE-8CE193B36E58}"/>
              </a:ext>
            </a:extLst>
          </p:cNvPr>
          <p:cNvSpPr txBox="1"/>
          <p:nvPr/>
        </p:nvSpPr>
        <p:spPr>
          <a:xfrm>
            <a:off x="2362711" y="589144"/>
            <a:ext cx="7576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Avenir Next" panose="020B0503020202020204" pitchFamily="34" charset="0"/>
              </a:rPr>
              <a:t>Regola #1: non diventare un meme</a:t>
            </a:r>
          </a:p>
        </p:txBody>
      </p:sp>
    </p:spTree>
    <p:extLst>
      <p:ext uri="{BB962C8B-B14F-4D97-AF65-F5344CB8AC3E}">
        <p14:creationId xmlns:p14="http://schemas.microsoft.com/office/powerpoint/2010/main" val="1503453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co noite montato" descr="Blocco noite montato">
            <a:hlinkClick r:id="" action="ppaction://media"/>
            <a:extLst>
              <a:ext uri="{FF2B5EF4-FFF2-40B4-BE49-F238E27FC236}">
                <a16:creationId xmlns:a16="http://schemas.microsoft.com/office/drawing/2014/main" id="{C9BF7E56-F537-AE4C-8696-7DEAA73322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5557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7E139-A62C-AF50-1EC3-16D7BDE19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6B0C26-E540-0224-72BC-0143425BCFF7}"/>
              </a:ext>
            </a:extLst>
          </p:cNvPr>
          <p:cNvSpPr txBox="1"/>
          <p:nvPr/>
        </p:nvSpPr>
        <p:spPr>
          <a:xfrm>
            <a:off x="1595597" y="576870"/>
            <a:ext cx="9507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Avenir Next" panose="020B0503020202020204" pitchFamily="34" charset="0"/>
              </a:rPr>
              <a:t>Regola #2: siate coerenti con le vostre scelte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9EB6BB9-085B-D9F8-530D-59AFE3226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07123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658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AEEEC-271D-3449-9908-8E30E3191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7A0DA2-203F-8048-B864-E3120A93811A}"/>
              </a:ext>
            </a:extLst>
          </p:cNvPr>
          <p:cNvSpPr txBox="1"/>
          <p:nvPr/>
        </p:nvSpPr>
        <p:spPr>
          <a:xfrm>
            <a:off x="767114" y="177971"/>
            <a:ext cx="11351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Avenir Next" panose="020B0503020202020204" pitchFamily="34" charset="0"/>
              </a:rPr>
              <a:t>Regola #3: attenzione alle maiuscole nei nomi dei file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4EBE3AB-F23C-11B4-E7F5-D674D2CF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1" y="881769"/>
            <a:ext cx="6332057" cy="520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215B37-ED78-D13D-90AD-F3D9FDDC57E3}"/>
              </a:ext>
            </a:extLst>
          </p:cNvPr>
          <p:cNvSpPr txBox="1"/>
          <p:nvPr/>
        </p:nvSpPr>
        <p:spPr>
          <a:xfrm>
            <a:off x="2692182" y="6218364"/>
            <a:ext cx="680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  <a:latin typeface="Avenir Next" panose="020B0503020202020204" pitchFamily="34" charset="0"/>
              </a:rPr>
              <a:t>Meglio evitare anche gli spazi e i caratteri strani</a:t>
            </a:r>
          </a:p>
        </p:txBody>
      </p:sp>
    </p:spTree>
    <p:extLst>
      <p:ext uri="{BB962C8B-B14F-4D97-AF65-F5344CB8AC3E}">
        <p14:creationId xmlns:p14="http://schemas.microsoft.com/office/powerpoint/2010/main" val="100381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essuna descrizione della foto disponibile.">
            <a:extLst>
              <a:ext uri="{FF2B5EF4-FFF2-40B4-BE49-F238E27FC236}">
                <a16:creationId xmlns:a16="http://schemas.microsoft.com/office/drawing/2014/main" id="{97E2A90A-2CC5-42C5-8ED6-BACFEDF59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699" y="459719"/>
            <a:ext cx="8252597" cy="639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110344-7037-50B8-76FF-79C0121F9BA8}"/>
              </a:ext>
            </a:extLst>
          </p:cNvPr>
          <p:cNvSpPr txBox="1"/>
          <p:nvPr/>
        </p:nvSpPr>
        <p:spPr>
          <a:xfrm>
            <a:off x="4426663" y="415969"/>
            <a:ext cx="3338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Avenir Next LT Pro" panose="020B0504020202020204" pitchFamily="34" charset="77"/>
              </a:rPr>
              <a:t>La scelta dell’editor</a:t>
            </a:r>
          </a:p>
        </p:txBody>
      </p:sp>
    </p:spTree>
    <p:extLst>
      <p:ext uri="{BB962C8B-B14F-4D97-AF65-F5344CB8AC3E}">
        <p14:creationId xmlns:p14="http://schemas.microsoft.com/office/powerpoint/2010/main" val="30478369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4392</TotalTime>
  <Words>811</Words>
  <Application>Microsoft Macintosh PowerPoint</Application>
  <PresentationFormat>Widescreen</PresentationFormat>
  <Paragraphs>116</Paragraphs>
  <Slides>32</Slides>
  <Notes>3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4" baseType="lpstr">
      <vt:lpstr>Aptos</vt:lpstr>
      <vt:lpstr>Arial</vt:lpstr>
      <vt:lpstr>Avenir Next</vt:lpstr>
      <vt:lpstr>Avenir Next LT Pro</vt:lpstr>
      <vt:lpstr>Calibri</vt:lpstr>
      <vt:lpstr>Calibri Light</vt:lpstr>
      <vt:lpstr>Cochocib Script Latin Pro</vt:lpstr>
      <vt:lpstr>Consolas</vt:lpstr>
      <vt:lpstr>Futura Medium</vt:lpstr>
      <vt:lpstr>GeoSlab703 Md BT Medium</vt:lpstr>
      <vt:lpstr>Menlo</vt:lpstr>
      <vt:lpstr>Tema di Office</vt:lpstr>
      <vt:lpstr>Presentazione standard di PowerPoint</vt:lpstr>
      <vt:lpstr>Presentazione standard di PowerPoint</vt:lpstr>
      <vt:lpstr>Presentazione standard di PowerPoint</vt:lpstr>
      <vt:lpstr>Disclaimer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Osservare spazi e a capo</vt:lpstr>
      <vt:lpstr>Osservare spazi e a capo</vt:lpstr>
      <vt:lpstr>Struttura e formattazione del documento</vt:lpstr>
      <vt:lpstr>Struttura di base</vt:lpstr>
      <vt:lpstr>HTML e i browser sono molto permissivi</vt:lpstr>
      <vt:lpstr>Dubbi? Chiedi al W3C</vt:lpstr>
      <vt:lpstr>Ma siate più rigorosi del W3C…</vt:lpstr>
      <vt:lpstr>Il codice di base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&lt;body&gt;</vt:lpstr>
      <vt:lpstr>Marcatura del testo</vt:lpstr>
      <vt:lpstr>Marcatura del testo</vt:lpstr>
      <vt:lpstr>Presentazione standard di PowerPoint</vt:lpstr>
      <vt:lpstr>title è anche un attributo globale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Salvatore Arcidiacono</dc:creator>
  <cp:lastModifiedBy>Salvatore Arcidiacono</cp:lastModifiedBy>
  <cp:revision>60</cp:revision>
  <dcterms:created xsi:type="dcterms:W3CDTF">2021-12-06T09:37:06Z</dcterms:created>
  <dcterms:modified xsi:type="dcterms:W3CDTF">2026-03-04T12:03:46Z</dcterms:modified>
</cp:coreProperties>
</file>